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60" r:id="rId1"/>
    <p:sldMasterId id="2147483678" r:id="rId2"/>
    <p:sldMasterId id="2147483693" r:id="rId3"/>
    <p:sldMasterId id="2147483708" r:id="rId4"/>
    <p:sldMasterId id="2147483757" r:id="rId5"/>
    <p:sldMasterId id="2147483771" r:id="rId6"/>
  </p:sldMasterIdLst>
  <p:notesMasterIdLst>
    <p:notesMasterId r:id="rId21"/>
  </p:notesMasterIdLst>
  <p:handoutMasterIdLst>
    <p:handoutMasterId r:id="rId22"/>
  </p:handoutMasterIdLst>
  <p:sldIdLst>
    <p:sldId id="853" r:id="rId7"/>
    <p:sldId id="838" r:id="rId8"/>
    <p:sldId id="521" r:id="rId9"/>
    <p:sldId id="836" r:id="rId10"/>
    <p:sldId id="839" r:id="rId11"/>
    <p:sldId id="761" r:id="rId12"/>
    <p:sldId id="850" r:id="rId13"/>
    <p:sldId id="846" r:id="rId14"/>
    <p:sldId id="856" r:id="rId15"/>
    <p:sldId id="857" r:id="rId16"/>
    <p:sldId id="848" r:id="rId17"/>
    <p:sldId id="849" r:id="rId18"/>
    <p:sldId id="844" r:id="rId19"/>
    <p:sldId id="855" r:id="rId20"/>
  </p:sldIdLst>
  <p:sldSz cx="9144000" cy="5715000" type="screen16x10"/>
  <p:notesSz cx="9926638" cy="6797675"/>
  <p:embeddedFontLst>
    <p:embeddedFont>
      <p:font typeface="Arial Black" panose="020B0A04020102020204" pitchFamily="34" charset="0"/>
      <p:bold r:id="rId23"/>
    </p:embeddedFont>
    <p:embeddedFont>
      <p:font typeface="Akkurat Pro" panose="020B0604020202020204" charset="0"/>
      <p:regular r:id="rId24"/>
      <p:bold r:id="rId25"/>
      <p:boldItalic r:id="rId26"/>
    </p:embeddedFont>
    <p:embeddedFont>
      <p:font typeface="Akkurat Light Pro" panose="020B0604020202020204" charset="0"/>
      <p:regular r:id="rId27"/>
      <p:italic r:id="rId28"/>
    </p:embeddedFont>
    <p:embeddedFont>
      <p:font typeface="ＭＳ Ｐゴシック" panose="020B0600070205080204" pitchFamily="34" charset="-128"/>
      <p:regular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mbaard, Jaretha" initials="LJ" lastIdx="9" clrIdx="0"/>
  <p:cmAuthor id="1" name="Pieterse, Hermien" initials="HSP" lastIdx="3" clrIdx="1"/>
  <p:cmAuthor id="2" name="van Der Merwe, Deon" initials="vDM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9E5DCF"/>
    <a:srgbClr val="B482DA"/>
    <a:srgbClr val="99FF99"/>
    <a:srgbClr val="808080"/>
    <a:srgbClr val="9966FF"/>
    <a:srgbClr val="FF9999"/>
    <a:srgbClr val="CCCCDD"/>
    <a:srgbClr val="E7E7E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60" autoAdjust="0"/>
    <p:restoredTop sz="97600" autoAdjust="0"/>
  </p:normalViewPr>
  <p:slideViewPr>
    <p:cSldViewPr snapToGrid="0">
      <p:cViewPr>
        <p:scale>
          <a:sx n="80" d="100"/>
          <a:sy n="80" d="100"/>
        </p:scale>
        <p:origin x="-1068" y="-84"/>
      </p:cViewPr>
      <p:guideLst>
        <p:guide orient="horz" pos="122"/>
        <p:guide orient="horz" pos="3490"/>
        <p:guide orient="horz" pos="638"/>
        <p:guide orient="horz" pos="772"/>
        <p:guide orient="horz"/>
        <p:guide orient="horz" pos="2077"/>
        <p:guide orient="horz" pos="1993"/>
        <p:guide orient="horz" pos="2160"/>
        <p:guide orient="horz" pos="3379"/>
        <p:guide orient="horz" pos="239"/>
        <p:guide pos="2880"/>
        <p:guide pos="1462"/>
        <p:guide pos="4297"/>
        <p:guide pos="122"/>
        <p:guide pos="5638"/>
        <p:guide pos="2804"/>
        <p:guide pos="2956"/>
        <p:guide pos="1534"/>
        <p:guide pos="4222"/>
        <p:guide pos="4372"/>
        <p:guide pos="138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4938"/>
    </p:cViewPr>
  </p:sorterViewPr>
  <p:notesViewPr>
    <p:cSldViewPr snapToGrid="0">
      <p:cViewPr varScale="1">
        <p:scale>
          <a:sx n="110" d="100"/>
          <a:sy n="110" d="100"/>
        </p:scale>
        <p:origin x="-2070" y="-66"/>
      </p:cViewPr>
      <p:guideLst>
        <p:guide orient="horz" pos="2141"/>
        <p:guide pos="3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commentAuthors" Target="commentAuthor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4302625" cy="340265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l">
              <a:defRPr sz="1200"/>
            </a:lvl1pPr>
          </a:lstStyle>
          <a:p>
            <a:r>
              <a:rPr lang="en-ZA" smtClean="0"/>
              <a:t>Noordoewer / Vioolsdrift Dam Feasibility Study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701" y="7"/>
            <a:ext cx="4302625" cy="340265"/>
          </a:xfrm>
          <a:prstGeom prst="rect">
            <a:avLst/>
          </a:prstGeom>
        </p:spPr>
        <p:txBody>
          <a:bodyPr vert="horz" lIns="91423" tIns="45710" rIns="91423" bIns="45710" rtlCol="0"/>
          <a:lstStyle>
            <a:lvl1pPr algn="r">
              <a:defRPr sz="1200"/>
            </a:lvl1pPr>
          </a:lstStyle>
          <a:p>
            <a:r>
              <a:rPr lang="en-US" smtClean="0"/>
              <a:t>08/11/2016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456328"/>
            <a:ext cx="4302625" cy="340264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l">
              <a:defRPr sz="1200"/>
            </a:lvl1pPr>
          </a:lstStyle>
          <a:p>
            <a:r>
              <a:rPr lang="en-GB" smtClean="0"/>
              <a:t>SMC 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701" y="6456328"/>
            <a:ext cx="4302625" cy="340264"/>
          </a:xfrm>
          <a:prstGeom prst="rect">
            <a:avLst/>
          </a:prstGeom>
        </p:spPr>
        <p:txBody>
          <a:bodyPr vert="horz" lIns="91423" tIns="45710" rIns="91423" bIns="45710" rtlCol="0" anchor="b"/>
          <a:lstStyle>
            <a:lvl1pPr algn="r">
              <a:defRPr sz="1200"/>
            </a:lvl1pPr>
          </a:lstStyle>
          <a:p>
            <a:fld id="{53C29071-9FDB-4EE0-93AC-7490F1E1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065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2"/>
            <a:ext cx="4301543" cy="341064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>
              <a:defRPr sz="1200"/>
            </a:lvl1pPr>
          </a:lstStyle>
          <a:p>
            <a:r>
              <a:rPr lang="en-ZA" smtClean="0"/>
              <a:t>Noordoewer / Vioolsdrift Dam Feasibility Study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7" y="2"/>
            <a:ext cx="4301543" cy="341064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>
              <a:defRPr sz="1200"/>
            </a:lvl1pPr>
          </a:lstStyle>
          <a:p>
            <a:r>
              <a:rPr lang="en-US" smtClean="0"/>
              <a:t>08/11/2016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30550" y="850900"/>
            <a:ext cx="36655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6" rIns="91409" bIns="457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6" y="3271386"/>
            <a:ext cx="7941310" cy="2676585"/>
          </a:xfrm>
          <a:prstGeom prst="rect">
            <a:avLst/>
          </a:prstGeom>
        </p:spPr>
        <p:txBody>
          <a:bodyPr vert="horz" lIns="91409" tIns="45706" rIns="91409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" y="6456620"/>
            <a:ext cx="4301543" cy="341063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>
              <a:defRPr sz="1200"/>
            </a:lvl1pPr>
          </a:lstStyle>
          <a:p>
            <a:r>
              <a:rPr lang="en-GB" smtClean="0"/>
              <a:t>SMC 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7" y="6456620"/>
            <a:ext cx="4301543" cy="341063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>
              <a:defRPr sz="1200"/>
            </a:lvl1pPr>
          </a:lstStyle>
          <a:p>
            <a:fld id="{F2DFF011-7F61-484F-9715-BBBEB20313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7267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4175" y="509588"/>
            <a:ext cx="4078288" cy="254952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0550" y="850900"/>
            <a:ext cx="36655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F011-7F61-484F-9715-BBBEB203138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08/11/2016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ZA" smtClean="0"/>
              <a:t>Noordoewer / Vioolsdrift Dam Feasibility Study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0550" y="850900"/>
            <a:ext cx="36655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ZA" smtClean="0"/>
              <a:t>Noordoewer / Vioolsdrift Dam Feasibility Study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08/11/2016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DFF011-7F61-484F-9715-BBBEB20313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0550" y="850900"/>
            <a:ext cx="36655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F011-7F61-484F-9715-BBBEB203138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08/11/2016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ZA" smtClean="0"/>
              <a:t>Noordoewer / Vioolsdrift Dam Feasibility Study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0550" y="850900"/>
            <a:ext cx="36655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F011-7F61-484F-9715-BBBEB203138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22/08/2016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SMC 5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ZA" smtClean="0"/>
              <a:t>Noordoewer / Vioolsdrift Dam Feasibility Study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0550" y="850900"/>
            <a:ext cx="36655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F011-7F61-484F-9715-BBBEB203138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22/08/2016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SMC 5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ZA" smtClean="0"/>
              <a:t>Noordoewer / Vioolsdrift Dam Feasibility Study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0550" y="850900"/>
            <a:ext cx="36655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F011-7F61-484F-9715-BBBEB203138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08/11/2016</a:t>
            </a:r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ZA" smtClean="0"/>
              <a:t>Noordoewer / Vioolsdrift Dam Feasibility Study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509588"/>
            <a:ext cx="4078288" cy="254952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B9BDB7-710C-4FDA-A8F9-83BC3A928E95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2" y="180975"/>
            <a:ext cx="7480699" cy="5351463"/>
          </a:xfrm>
          <a:custGeom>
            <a:avLst/>
            <a:gdLst>
              <a:gd name="connsiteX0" fmla="*/ 0 w 7480699"/>
              <a:gd name="connsiteY0" fmla="*/ 0 h 5351463"/>
              <a:gd name="connsiteX1" fmla="*/ 7480699 w 7480699"/>
              <a:gd name="connsiteY1" fmla="*/ 0 h 5351463"/>
              <a:gd name="connsiteX2" fmla="*/ 6537072 w 7480699"/>
              <a:gd name="connsiteY2" fmla="*/ 5351463 h 5351463"/>
              <a:gd name="connsiteX3" fmla="*/ 0 w 7480699"/>
              <a:gd name="connsiteY3" fmla="*/ 5351463 h 5351463"/>
              <a:gd name="connsiteX4" fmla="*/ 0 w 7480699"/>
              <a:gd name="connsiteY4" fmla="*/ 0 h 53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699" h="5351463">
                <a:moveTo>
                  <a:pt x="0" y="0"/>
                </a:moveTo>
                <a:lnTo>
                  <a:pt x="7480699" y="0"/>
                </a:lnTo>
                <a:lnTo>
                  <a:pt x="6537072" y="5351463"/>
                </a:lnTo>
                <a:lnTo>
                  <a:pt x="0" y="53514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6677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6676" y="4739956"/>
            <a:ext cx="2127250" cy="65510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8360105" y="180975"/>
            <a:ext cx="601335" cy="144000"/>
            <a:chOff x="8189786" y="180975"/>
            <a:chExt cx="771651" cy="184785"/>
          </a:xfrm>
        </p:grpSpPr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8189786" y="185252"/>
              <a:ext cx="163399" cy="175375"/>
            </a:xfrm>
            <a:custGeom>
              <a:avLst/>
              <a:gdLst>
                <a:gd name="T0" fmla="*/ 144 w 191"/>
                <a:gd name="T1" fmla="*/ 205 h 205"/>
                <a:gd name="T2" fmla="*/ 191 w 191"/>
                <a:gd name="T3" fmla="*/ 205 h 205"/>
                <a:gd name="T4" fmla="*/ 146 w 191"/>
                <a:gd name="T5" fmla="*/ 0 h 205"/>
                <a:gd name="T6" fmla="*/ 93 w 191"/>
                <a:gd name="T7" fmla="*/ 0 h 205"/>
                <a:gd name="T8" fmla="*/ 0 w 191"/>
                <a:gd name="T9" fmla="*/ 205 h 205"/>
                <a:gd name="T10" fmla="*/ 48 w 191"/>
                <a:gd name="T11" fmla="*/ 205 h 205"/>
                <a:gd name="T12" fmla="*/ 64 w 191"/>
                <a:gd name="T13" fmla="*/ 164 h 205"/>
                <a:gd name="T14" fmla="*/ 136 w 191"/>
                <a:gd name="T15" fmla="*/ 164 h 205"/>
                <a:gd name="T16" fmla="*/ 144 w 191"/>
                <a:gd name="T17" fmla="*/ 205 h 205"/>
                <a:gd name="T18" fmla="*/ 83 w 191"/>
                <a:gd name="T19" fmla="*/ 120 h 205"/>
                <a:gd name="T20" fmla="*/ 112 w 191"/>
                <a:gd name="T21" fmla="*/ 49 h 205"/>
                <a:gd name="T22" fmla="*/ 112 w 191"/>
                <a:gd name="T23" fmla="*/ 49 h 205"/>
                <a:gd name="T24" fmla="*/ 128 w 191"/>
                <a:gd name="T25" fmla="*/ 120 h 205"/>
                <a:gd name="T26" fmla="*/ 83 w 191"/>
                <a:gd name="T27" fmla="*/ 1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205">
                  <a:moveTo>
                    <a:pt x="144" y="205"/>
                  </a:moveTo>
                  <a:lnTo>
                    <a:pt x="191" y="205"/>
                  </a:lnTo>
                  <a:lnTo>
                    <a:pt x="146" y="0"/>
                  </a:lnTo>
                  <a:lnTo>
                    <a:pt x="93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64" y="164"/>
                  </a:lnTo>
                  <a:lnTo>
                    <a:pt x="136" y="164"/>
                  </a:lnTo>
                  <a:lnTo>
                    <a:pt x="144" y="205"/>
                  </a:lnTo>
                  <a:close/>
                  <a:moveTo>
                    <a:pt x="83" y="120"/>
                  </a:moveTo>
                  <a:lnTo>
                    <a:pt x="112" y="49"/>
                  </a:lnTo>
                  <a:lnTo>
                    <a:pt x="112" y="49"/>
                  </a:lnTo>
                  <a:lnTo>
                    <a:pt x="128" y="120"/>
                  </a:lnTo>
                  <a:lnTo>
                    <a:pt x="83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8353185" y="185252"/>
              <a:ext cx="142867" cy="175375"/>
            </a:xfrm>
            <a:custGeom>
              <a:avLst/>
              <a:gdLst>
                <a:gd name="T0" fmla="*/ 143 w 167"/>
                <a:gd name="T1" fmla="*/ 156 h 205"/>
                <a:gd name="T2" fmla="*/ 6 w 167"/>
                <a:gd name="T3" fmla="*/ 156 h 205"/>
                <a:gd name="T4" fmla="*/ 0 w 167"/>
                <a:gd name="T5" fmla="*/ 205 h 205"/>
                <a:gd name="T6" fmla="*/ 138 w 167"/>
                <a:gd name="T7" fmla="*/ 205 h 205"/>
                <a:gd name="T8" fmla="*/ 143 w 167"/>
                <a:gd name="T9" fmla="*/ 156 h 205"/>
                <a:gd name="T10" fmla="*/ 159 w 167"/>
                <a:gd name="T11" fmla="*/ 49 h 205"/>
                <a:gd name="T12" fmla="*/ 21 w 167"/>
                <a:gd name="T13" fmla="*/ 49 h 205"/>
                <a:gd name="T14" fmla="*/ 29 w 167"/>
                <a:gd name="T15" fmla="*/ 0 h 205"/>
                <a:gd name="T16" fmla="*/ 167 w 167"/>
                <a:gd name="T17" fmla="*/ 0 h 205"/>
                <a:gd name="T18" fmla="*/ 159 w 167"/>
                <a:gd name="T19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05">
                  <a:moveTo>
                    <a:pt x="143" y="156"/>
                  </a:moveTo>
                  <a:lnTo>
                    <a:pt x="6" y="156"/>
                  </a:lnTo>
                  <a:lnTo>
                    <a:pt x="0" y="205"/>
                  </a:lnTo>
                  <a:lnTo>
                    <a:pt x="138" y="205"/>
                  </a:lnTo>
                  <a:lnTo>
                    <a:pt x="143" y="156"/>
                  </a:lnTo>
                  <a:close/>
                  <a:moveTo>
                    <a:pt x="159" y="49"/>
                  </a:moveTo>
                  <a:lnTo>
                    <a:pt x="21" y="49"/>
                  </a:lnTo>
                  <a:lnTo>
                    <a:pt x="29" y="0"/>
                  </a:lnTo>
                  <a:lnTo>
                    <a:pt x="167" y="0"/>
                  </a:lnTo>
                  <a:lnTo>
                    <a:pt x="159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362595" y="252836"/>
              <a:ext cx="108647" cy="40208"/>
            </a:xfrm>
            <a:custGeom>
              <a:avLst/>
              <a:gdLst>
                <a:gd name="T0" fmla="*/ 8 w 127"/>
                <a:gd name="T1" fmla="*/ 0 h 47"/>
                <a:gd name="T2" fmla="*/ 0 w 127"/>
                <a:gd name="T3" fmla="*/ 47 h 47"/>
                <a:gd name="T4" fmla="*/ 122 w 127"/>
                <a:gd name="T5" fmla="*/ 47 h 47"/>
                <a:gd name="T6" fmla="*/ 127 w 127"/>
                <a:gd name="T7" fmla="*/ 0 h 47"/>
                <a:gd name="T8" fmla="*/ 8 w 12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7">
                  <a:moveTo>
                    <a:pt x="8" y="0"/>
                  </a:moveTo>
                  <a:lnTo>
                    <a:pt x="0" y="47"/>
                  </a:lnTo>
                  <a:lnTo>
                    <a:pt x="122" y="47"/>
                  </a:lnTo>
                  <a:lnTo>
                    <a:pt x="12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484930" y="182686"/>
              <a:ext cx="138589" cy="180508"/>
            </a:xfrm>
            <a:custGeom>
              <a:avLst/>
              <a:gdLst>
                <a:gd name="T0" fmla="*/ 54 w 61"/>
                <a:gd name="T1" fmla="*/ 57 h 77"/>
                <a:gd name="T2" fmla="*/ 38 w 61"/>
                <a:gd name="T3" fmla="*/ 59 h 77"/>
                <a:gd name="T4" fmla="*/ 19 w 61"/>
                <a:gd name="T5" fmla="*/ 39 h 77"/>
                <a:gd name="T6" fmla="*/ 42 w 61"/>
                <a:gd name="T7" fmla="*/ 18 h 77"/>
                <a:gd name="T8" fmla="*/ 58 w 61"/>
                <a:gd name="T9" fmla="*/ 24 h 77"/>
                <a:gd name="T10" fmla="*/ 61 w 61"/>
                <a:gd name="T11" fmla="*/ 6 h 77"/>
                <a:gd name="T12" fmla="*/ 40 w 61"/>
                <a:gd name="T13" fmla="*/ 0 h 77"/>
                <a:gd name="T14" fmla="*/ 0 w 61"/>
                <a:gd name="T15" fmla="*/ 40 h 77"/>
                <a:gd name="T16" fmla="*/ 35 w 61"/>
                <a:gd name="T17" fmla="*/ 77 h 77"/>
                <a:gd name="T18" fmla="*/ 51 w 61"/>
                <a:gd name="T19" fmla="*/ 74 h 77"/>
                <a:gd name="T20" fmla="*/ 54 w 61"/>
                <a:gd name="T2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7">
                  <a:moveTo>
                    <a:pt x="54" y="57"/>
                  </a:moveTo>
                  <a:cubicBezTo>
                    <a:pt x="49" y="59"/>
                    <a:pt x="41" y="59"/>
                    <a:pt x="38" y="59"/>
                  </a:cubicBezTo>
                  <a:cubicBezTo>
                    <a:pt x="26" y="59"/>
                    <a:pt x="18" y="51"/>
                    <a:pt x="19" y="39"/>
                  </a:cubicBezTo>
                  <a:cubicBezTo>
                    <a:pt x="19" y="27"/>
                    <a:pt x="29" y="18"/>
                    <a:pt x="42" y="18"/>
                  </a:cubicBezTo>
                  <a:cubicBezTo>
                    <a:pt x="48" y="18"/>
                    <a:pt x="53" y="20"/>
                    <a:pt x="58" y="2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4" y="2"/>
                    <a:pt x="48" y="0"/>
                    <a:pt x="40" y="0"/>
                  </a:cubicBezTo>
                  <a:cubicBezTo>
                    <a:pt x="19" y="0"/>
                    <a:pt x="1" y="18"/>
                    <a:pt x="0" y="40"/>
                  </a:cubicBezTo>
                  <a:cubicBezTo>
                    <a:pt x="0" y="62"/>
                    <a:pt x="14" y="77"/>
                    <a:pt x="35" y="77"/>
                  </a:cubicBezTo>
                  <a:cubicBezTo>
                    <a:pt x="38" y="77"/>
                    <a:pt x="46" y="77"/>
                    <a:pt x="51" y="74"/>
                  </a:cubicBezTo>
                  <a:lnTo>
                    <a:pt x="54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609831" y="180975"/>
              <a:ext cx="170242" cy="184785"/>
            </a:xfrm>
            <a:custGeom>
              <a:avLst/>
              <a:gdLst>
                <a:gd name="T0" fmla="*/ 43 w 75"/>
                <a:gd name="T1" fmla="*/ 1 h 79"/>
                <a:gd name="T2" fmla="*/ 73 w 75"/>
                <a:gd name="T3" fmla="*/ 40 h 79"/>
                <a:gd name="T4" fmla="*/ 33 w 75"/>
                <a:gd name="T5" fmla="*/ 78 h 79"/>
                <a:gd name="T6" fmla="*/ 3 w 75"/>
                <a:gd name="T7" fmla="*/ 39 h 79"/>
                <a:gd name="T8" fmla="*/ 43 w 75"/>
                <a:gd name="T9" fmla="*/ 1 h 79"/>
                <a:gd name="T10" fmla="*/ 55 w 75"/>
                <a:gd name="T11" fmla="*/ 42 h 79"/>
                <a:gd name="T12" fmla="*/ 44 w 75"/>
                <a:gd name="T13" fmla="*/ 18 h 79"/>
                <a:gd name="T14" fmla="*/ 21 w 75"/>
                <a:gd name="T15" fmla="*/ 37 h 79"/>
                <a:gd name="T16" fmla="*/ 33 w 75"/>
                <a:gd name="T17" fmla="*/ 61 h 79"/>
                <a:gd name="T18" fmla="*/ 55 w 75"/>
                <a:gd name="T1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43" y="1"/>
                  </a:moveTo>
                  <a:cubicBezTo>
                    <a:pt x="63" y="3"/>
                    <a:pt x="75" y="19"/>
                    <a:pt x="73" y="40"/>
                  </a:cubicBezTo>
                  <a:cubicBezTo>
                    <a:pt x="71" y="63"/>
                    <a:pt x="53" y="79"/>
                    <a:pt x="33" y="78"/>
                  </a:cubicBezTo>
                  <a:cubicBezTo>
                    <a:pt x="13" y="76"/>
                    <a:pt x="0" y="60"/>
                    <a:pt x="3" y="39"/>
                  </a:cubicBezTo>
                  <a:cubicBezTo>
                    <a:pt x="5" y="16"/>
                    <a:pt x="23" y="0"/>
                    <a:pt x="43" y="1"/>
                  </a:cubicBezTo>
                  <a:moveTo>
                    <a:pt x="55" y="42"/>
                  </a:moveTo>
                  <a:cubicBezTo>
                    <a:pt x="58" y="30"/>
                    <a:pt x="53" y="20"/>
                    <a:pt x="44" y="18"/>
                  </a:cubicBezTo>
                  <a:cubicBezTo>
                    <a:pt x="34" y="16"/>
                    <a:pt x="24" y="24"/>
                    <a:pt x="21" y="37"/>
                  </a:cubicBezTo>
                  <a:cubicBezTo>
                    <a:pt x="19" y="50"/>
                    <a:pt x="23" y="59"/>
                    <a:pt x="33" y="61"/>
                  </a:cubicBezTo>
                  <a:cubicBezTo>
                    <a:pt x="43" y="63"/>
                    <a:pt x="53" y="55"/>
                    <a:pt x="55" y="4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763819" y="185252"/>
              <a:ext cx="197618" cy="175375"/>
            </a:xfrm>
            <a:custGeom>
              <a:avLst/>
              <a:gdLst>
                <a:gd name="T0" fmla="*/ 231 w 231"/>
                <a:gd name="T1" fmla="*/ 205 h 205"/>
                <a:gd name="T2" fmla="*/ 228 w 231"/>
                <a:gd name="T3" fmla="*/ 0 h 205"/>
                <a:gd name="T4" fmla="*/ 183 w 231"/>
                <a:gd name="T5" fmla="*/ 0 h 205"/>
                <a:gd name="T6" fmla="*/ 128 w 231"/>
                <a:gd name="T7" fmla="*/ 115 h 205"/>
                <a:gd name="T8" fmla="*/ 104 w 231"/>
                <a:gd name="T9" fmla="*/ 0 h 205"/>
                <a:gd name="T10" fmla="*/ 61 w 231"/>
                <a:gd name="T11" fmla="*/ 0 h 205"/>
                <a:gd name="T12" fmla="*/ 0 w 231"/>
                <a:gd name="T13" fmla="*/ 205 h 205"/>
                <a:gd name="T14" fmla="*/ 48 w 231"/>
                <a:gd name="T15" fmla="*/ 205 h 205"/>
                <a:gd name="T16" fmla="*/ 80 w 231"/>
                <a:gd name="T17" fmla="*/ 85 h 205"/>
                <a:gd name="T18" fmla="*/ 101 w 231"/>
                <a:gd name="T19" fmla="*/ 205 h 205"/>
                <a:gd name="T20" fmla="*/ 128 w 231"/>
                <a:gd name="T21" fmla="*/ 205 h 205"/>
                <a:gd name="T22" fmla="*/ 183 w 231"/>
                <a:gd name="T23" fmla="*/ 85 h 205"/>
                <a:gd name="T24" fmla="*/ 183 w 231"/>
                <a:gd name="T25" fmla="*/ 205 h 205"/>
                <a:gd name="T26" fmla="*/ 231 w 231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228" y="0"/>
                  </a:lnTo>
                  <a:lnTo>
                    <a:pt x="183" y="0"/>
                  </a:lnTo>
                  <a:lnTo>
                    <a:pt x="128" y="115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80" y="85"/>
                  </a:lnTo>
                  <a:lnTo>
                    <a:pt x="101" y="205"/>
                  </a:lnTo>
                  <a:lnTo>
                    <a:pt x="128" y="205"/>
                  </a:lnTo>
                  <a:lnTo>
                    <a:pt x="183" y="85"/>
                  </a:lnTo>
                  <a:lnTo>
                    <a:pt x="183" y="205"/>
                  </a:lnTo>
                  <a:lnTo>
                    <a:pt x="231" y="2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198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1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93675"/>
            <a:ext cx="8756650" cy="5346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Oval 3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225550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6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92089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92651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8" y="1225550"/>
            <a:ext cx="2008187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435226" y="1225550"/>
            <a:ext cx="201612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3522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00587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3421062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940550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2" y="180977"/>
            <a:ext cx="7480699" cy="5351463"/>
          </a:xfrm>
          <a:custGeom>
            <a:avLst/>
            <a:gdLst>
              <a:gd name="connsiteX0" fmla="*/ 0 w 7480699"/>
              <a:gd name="connsiteY0" fmla="*/ 0 h 5351463"/>
              <a:gd name="connsiteX1" fmla="*/ 7480699 w 7480699"/>
              <a:gd name="connsiteY1" fmla="*/ 0 h 5351463"/>
              <a:gd name="connsiteX2" fmla="*/ 6537072 w 7480699"/>
              <a:gd name="connsiteY2" fmla="*/ 5351463 h 5351463"/>
              <a:gd name="connsiteX3" fmla="*/ 0 w 7480699"/>
              <a:gd name="connsiteY3" fmla="*/ 5351463 h 5351463"/>
              <a:gd name="connsiteX4" fmla="*/ 0 w 7480699"/>
              <a:gd name="connsiteY4" fmla="*/ 0 h 53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699" h="5351463">
                <a:moveTo>
                  <a:pt x="0" y="0"/>
                </a:moveTo>
                <a:lnTo>
                  <a:pt x="7480699" y="0"/>
                </a:lnTo>
                <a:lnTo>
                  <a:pt x="6537072" y="5351463"/>
                </a:lnTo>
                <a:lnTo>
                  <a:pt x="0" y="5351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6677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6676" y="4739956"/>
            <a:ext cx="2127250" cy="65510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grpSp>
        <p:nvGrpSpPr>
          <p:cNvPr id="4" name="Group 25"/>
          <p:cNvGrpSpPr>
            <a:grpSpLocks noChangeAspect="1"/>
          </p:cNvGrpSpPr>
          <p:nvPr userDrawn="1"/>
        </p:nvGrpSpPr>
        <p:grpSpPr>
          <a:xfrm>
            <a:off x="8360105" y="180975"/>
            <a:ext cx="601335" cy="144000"/>
            <a:chOff x="8189786" y="180975"/>
            <a:chExt cx="771651" cy="184785"/>
          </a:xfrm>
        </p:grpSpPr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8189786" y="185252"/>
              <a:ext cx="163399" cy="175375"/>
            </a:xfrm>
            <a:custGeom>
              <a:avLst/>
              <a:gdLst>
                <a:gd name="T0" fmla="*/ 144 w 191"/>
                <a:gd name="T1" fmla="*/ 205 h 205"/>
                <a:gd name="T2" fmla="*/ 191 w 191"/>
                <a:gd name="T3" fmla="*/ 205 h 205"/>
                <a:gd name="T4" fmla="*/ 146 w 191"/>
                <a:gd name="T5" fmla="*/ 0 h 205"/>
                <a:gd name="T6" fmla="*/ 93 w 191"/>
                <a:gd name="T7" fmla="*/ 0 h 205"/>
                <a:gd name="T8" fmla="*/ 0 w 191"/>
                <a:gd name="T9" fmla="*/ 205 h 205"/>
                <a:gd name="T10" fmla="*/ 48 w 191"/>
                <a:gd name="T11" fmla="*/ 205 h 205"/>
                <a:gd name="T12" fmla="*/ 64 w 191"/>
                <a:gd name="T13" fmla="*/ 164 h 205"/>
                <a:gd name="T14" fmla="*/ 136 w 191"/>
                <a:gd name="T15" fmla="*/ 164 h 205"/>
                <a:gd name="T16" fmla="*/ 144 w 191"/>
                <a:gd name="T17" fmla="*/ 205 h 205"/>
                <a:gd name="T18" fmla="*/ 83 w 191"/>
                <a:gd name="T19" fmla="*/ 120 h 205"/>
                <a:gd name="T20" fmla="*/ 112 w 191"/>
                <a:gd name="T21" fmla="*/ 49 h 205"/>
                <a:gd name="T22" fmla="*/ 112 w 191"/>
                <a:gd name="T23" fmla="*/ 49 h 205"/>
                <a:gd name="T24" fmla="*/ 128 w 191"/>
                <a:gd name="T25" fmla="*/ 120 h 205"/>
                <a:gd name="T26" fmla="*/ 83 w 191"/>
                <a:gd name="T27" fmla="*/ 1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205">
                  <a:moveTo>
                    <a:pt x="144" y="205"/>
                  </a:moveTo>
                  <a:lnTo>
                    <a:pt x="191" y="205"/>
                  </a:lnTo>
                  <a:lnTo>
                    <a:pt x="146" y="0"/>
                  </a:lnTo>
                  <a:lnTo>
                    <a:pt x="93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64" y="164"/>
                  </a:lnTo>
                  <a:lnTo>
                    <a:pt x="136" y="164"/>
                  </a:lnTo>
                  <a:lnTo>
                    <a:pt x="144" y="205"/>
                  </a:lnTo>
                  <a:close/>
                  <a:moveTo>
                    <a:pt x="83" y="120"/>
                  </a:moveTo>
                  <a:lnTo>
                    <a:pt x="112" y="49"/>
                  </a:lnTo>
                  <a:lnTo>
                    <a:pt x="112" y="49"/>
                  </a:lnTo>
                  <a:lnTo>
                    <a:pt x="128" y="120"/>
                  </a:lnTo>
                  <a:lnTo>
                    <a:pt x="83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8353185" y="185252"/>
              <a:ext cx="142867" cy="175375"/>
            </a:xfrm>
            <a:custGeom>
              <a:avLst/>
              <a:gdLst>
                <a:gd name="T0" fmla="*/ 143 w 167"/>
                <a:gd name="T1" fmla="*/ 156 h 205"/>
                <a:gd name="T2" fmla="*/ 6 w 167"/>
                <a:gd name="T3" fmla="*/ 156 h 205"/>
                <a:gd name="T4" fmla="*/ 0 w 167"/>
                <a:gd name="T5" fmla="*/ 205 h 205"/>
                <a:gd name="T6" fmla="*/ 138 w 167"/>
                <a:gd name="T7" fmla="*/ 205 h 205"/>
                <a:gd name="T8" fmla="*/ 143 w 167"/>
                <a:gd name="T9" fmla="*/ 156 h 205"/>
                <a:gd name="T10" fmla="*/ 159 w 167"/>
                <a:gd name="T11" fmla="*/ 49 h 205"/>
                <a:gd name="T12" fmla="*/ 21 w 167"/>
                <a:gd name="T13" fmla="*/ 49 h 205"/>
                <a:gd name="T14" fmla="*/ 29 w 167"/>
                <a:gd name="T15" fmla="*/ 0 h 205"/>
                <a:gd name="T16" fmla="*/ 167 w 167"/>
                <a:gd name="T17" fmla="*/ 0 h 205"/>
                <a:gd name="T18" fmla="*/ 159 w 167"/>
                <a:gd name="T19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05">
                  <a:moveTo>
                    <a:pt x="143" y="156"/>
                  </a:moveTo>
                  <a:lnTo>
                    <a:pt x="6" y="156"/>
                  </a:lnTo>
                  <a:lnTo>
                    <a:pt x="0" y="205"/>
                  </a:lnTo>
                  <a:lnTo>
                    <a:pt x="138" y="205"/>
                  </a:lnTo>
                  <a:lnTo>
                    <a:pt x="143" y="156"/>
                  </a:lnTo>
                  <a:close/>
                  <a:moveTo>
                    <a:pt x="159" y="49"/>
                  </a:moveTo>
                  <a:lnTo>
                    <a:pt x="21" y="49"/>
                  </a:lnTo>
                  <a:lnTo>
                    <a:pt x="29" y="0"/>
                  </a:lnTo>
                  <a:lnTo>
                    <a:pt x="167" y="0"/>
                  </a:lnTo>
                  <a:lnTo>
                    <a:pt x="159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362595" y="252836"/>
              <a:ext cx="108647" cy="40208"/>
            </a:xfrm>
            <a:custGeom>
              <a:avLst/>
              <a:gdLst>
                <a:gd name="T0" fmla="*/ 8 w 127"/>
                <a:gd name="T1" fmla="*/ 0 h 47"/>
                <a:gd name="T2" fmla="*/ 0 w 127"/>
                <a:gd name="T3" fmla="*/ 47 h 47"/>
                <a:gd name="T4" fmla="*/ 122 w 127"/>
                <a:gd name="T5" fmla="*/ 47 h 47"/>
                <a:gd name="T6" fmla="*/ 127 w 127"/>
                <a:gd name="T7" fmla="*/ 0 h 47"/>
                <a:gd name="T8" fmla="*/ 8 w 12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7">
                  <a:moveTo>
                    <a:pt x="8" y="0"/>
                  </a:moveTo>
                  <a:lnTo>
                    <a:pt x="0" y="47"/>
                  </a:lnTo>
                  <a:lnTo>
                    <a:pt x="122" y="47"/>
                  </a:lnTo>
                  <a:lnTo>
                    <a:pt x="12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484930" y="182686"/>
              <a:ext cx="138589" cy="180508"/>
            </a:xfrm>
            <a:custGeom>
              <a:avLst/>
              <a:gdLst>
                <a:gd name="T0" fmla="*/ 54 w 61"/>
                <a:gd name="T1" fmla="*/ 57 h 77"/>
                <a:gd name="T2" fmla="*/ 38 w 61"/>
                <a:gd name="T3" fmla="*/ 59 h 77"/>
                <a:gd name="T4" fmla="*/ 19 w 61"/>
                <a:gd name="T5" fmla="*/ 39 h 77"/>
                <a:gd name="T6" fmla="*/ 42 w 61"/>
                <a:gd name="T7" fmla="*/ 18 h 77"/>
                <a:gd name="T8" fmla="*/ 58 w 61"/>
                <a:gd name="T9" fmla="*/ 24 h 77"/>
                <a:gd name="T10" fmla="*/ 61 w 61"/>
                <a:gd name="T11" fmla="*/ 6 h 77"/>
                <a:gd name="T12" fmla="*/ 40 w 61"/>
                <a:gd name="T13" fmla="*/ 0 h 77"/>
                <a:gd name="T14" fmla="*/ 0 w 61"/>
                <a:gd name="T15" fmla="*/ 40 h 77"/>
                <a:gd name="T16" fmla="*/ 35 w 61"/>
                <a:gd name="T17" fmla="*/ 77 h 77"/>
                <a:gd name="T18" fmla="*/ 51 w 61"/>
                <a:gd name="T19" fmla="*/ 74 h 77"/>
                <a:gd name="T20" fmla="*/ 54 w 61"/>
                <a:gd name="T2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7">
                  <a:moveTo>
                    <a:pt x="54" y="57"/>
                  </a:moveTo>
                  <a:cubicBezTo>
                    <a:pt x="49" y="59"/>
                    <a:pt x="41" y="59"/>
                    <a:pt x="38" y="59"/>
                  </a:cubicBezTo>
                  <a:cubicBezTo>
                    <a:pt x="26" y="59"/>
                    <a:pt x="18" y="51"/>
                    <a:pt x="19" y="39"/>
                  </a:cubicBezTo>
                  <a:cubicBezTo>
                    <a:pt x="19" y="27"/>
                    <a:pt x="29" y="18"/>
                    <a:pt x="42" y="18"/>
                  </a:cubicBezTo>
                  <a:cubicBezTo>
                    <a:pt x="48" y="18"/>
                    <a:pt x="53" y="20"/>
                    <a:pt x="58" y="2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4" y="2"/>
                    <a:pt x="48" y="0"/>
                    <a:pt x="40" y="0"/>
                  </a:cubicBezTo>
                  <a:cubicBezTo>
                    <a:pt x="19" y="0"/>
                    <a:pt x="1" y="18"/>
                    <a:pt x="0" y="40"/>
                  </a:cubicBezTo>
                  <a:cubicBezTo>
                    <a:pt x="0" y="62"/>
                    <a:pt x="14" y="77"/>
                    <a:pt x="35" y="77"/>
                  </a:cubicBezTo>
                  <a:cubicBezTo>
                    <a:pt x="38" y="77"/>
                    <a:pt x="46" y="77"/>
                    <a:pt x="51" y="74"/>
                  </a:cubicBezTo>
                  <a:lnTo>
                    <a:pt x="54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609831" y="180975"/>
              <a:ext cx="170242" cy="184785"/>
            </a:xfrm>
            <a:custGeom>
              <a:avLst/>
              <a:gdLst>
                <a:gd name="T0" fmla="*/ 43 w 75"/>
                <a:gd name="T1" fmla="*/ 1 h 79"/>
                <a:gd name="T2" fmla="*/ 73 w 75"/>
                <a:gd name="T3" fmla="*/ 40 h 79"/>
                <a:gd name="T4" fmla="*/ 33 w 75"/>
                <a:gd name="T5" fmla="*/ 78 h 79"/>
                <a:gd name="T6" fmla="*/ 3 w 75"/>
                <a:gd name="T7" fmla="*/ 39 h 79"/>
                <a:gd name="T8" fmla="*/ 43 w 75"/>
                <a:gd name="T9" fmla="*/ 1 h 79"/>
                <a:gd name="T10" fmla="*/ 55 w 75"/>
                <a:gd name="T11" fmla="*/ 42 h 79"/>
                <a:gd name="T12" fmla="*/ 44 w 75"/>
                <a:gd name="T13" fmla="*/ 18 h 79"/>
                <a:gd name="T14" fmla="*/ 21 w 75"/>
                <a:gd name="T15" fmla="*/ 37 h 79"/>
                <a:gd name="T16" fmla="*/ 33 w 75"/>
                <a:gd name="T17" fmla="*/ 61 h 79"/>
                <a:gd name="T18" fmla="*/ 55 w 75"/>
                <a:gd name="T1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43" y="1"/>
                  </a:moveTo>
                  <a:cubicBezTo>
                    <a:pt x="63" y="3"/>
                    <a:pt x="75" y="19"/>
                    <a:pt x="73" y="40"/>
                  </a:cubicBezTo>
                  <a:cubicBezTo>
                    <a:pt x="71" y="63"/>
                    <a:pt x="53" y="79"/>
                    <a:pt x="33" y="78"/>
                  </a:cubicBezTo>
                  <a:cubicBezTo>
                    <a:pt x="13" y="76"/>
                    <a:pt x="0" y="60"/>
                    <a:pt x="3" y="39"/>
                  </a:cubicBezTo>
                  <a:cubicBezTo>
                    <a:pt x="5" y="16"/>
                    <a:pt x="23" y="0"/>
                    <a:pt x="43" y="1"/>
                  </a:cubicBezTo>
                  <a:moveTo>
                    <a:pt x="55" y="42"/>
                  </a:moveTo>
                  <a:cubicBezTo>
                    <a:pt x="58" y="30"/>
                    <a:pt x="53" y="20"/>
                    <a:pt x="44" y="18"/>
                  </a:cubicBezTo>
                  <a:cubicBezTo>
                    <a:pt x="34" y="16"/>
                    <a:pt x="24" y="24"/>
                    <a:pt x="21" y="37"/>
                  </a:cubicBezTo>
                  <a:cubicBezTo>
                    <a:pt x="19" y="50"/>
                    <a:pt x="23" y="59"/>
                    <a:pt x="33" y="61"/>
                  </a:cubicBezTo>
                  <a:cubicBezTo>
                    <a:pt x="43" y="63"/>
                    <a:pt x="53" y="55"/>
                    <a:pt x="55" y="4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763819" y="185252"/>
              <a:ext cx="197618" cy="175375"/>
            </a:xfrm>
            <a:custGeom>
              <a:avLst/>
              <a:gdLst>
                <a:gd name="T0" fmla="*/ 231 w 231"/>
                <a:gd name="T1" fmla="*/ 205 h 205"/>
                <a:gd name="T2" fmla="*/ 228 w 231"/>
                <a:gd name="T3" fmla="*/ 0 h 205"/>
                <a:gd name="T4" fmla="*/ 183 w 231"/>
                <a:gd name="T5" fmla="*/ 0 h 205"/>
                <a:gd name="T6" fmla="*/ 128 w 231"/>
                <a:gd name="T7" fmla="*/ 115 h 205"/>
                <a:gd name="T8" fmla="*/ 104 w 231"/>
                <a:gd name="T9" fmla="*/ 0 h 205"/>
                <a:gd name="T10" fmla="*/ 61 w 231"/>
                <a:gd name="T11" fmla="*/ 0 h 205"/>
                <a:gd name="T12" fmla="*/ 0 w 231"/>
                <a:gd name="T13" fmla="*/ 205 h 205"/>
                <a:gd name="T14" fmla="*/ 48 w 231"/>
                <a:gd name="T15" fmla="*/ 205 h 205"/>
                <a:gd name="T16" fmla="*/ 80 w 231"/>
                <a:gd name="T17" fmla="*/ 85 h 205"/>
                <a:gd name="T18" fmla="*/ 101 w 231"/>
                <a:gd name="T19" fmla="*/ 205 h 205"/>
                <a:gd name="T20" fmla="*/ 128 w 231"/>
                <a:gd name="T21" fmla="*/ 205 h 205"/>
                <a:gd name="T22" fmla="*/ 183 w 231"/>
                <a:gd name="T23" fmla="*/ 85 h 205"/>
                <a:gd name="T24" fmla="*/ 183 w 231"/>
                <a:gd name="T25" fmla="*/ 205 h 205"/>
                <a:gd name="T26" fmla="*/ 231 w 231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228" y="0"/>
                  </a:lnTo>
                  <a:lnTo>
                    <a:pt x="183" y="0"/>
                  </a:lnTo>
                  <a:lnTo>
                    <a:pt x="128" y="115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80" y="85"/>
                  </a:lnTo>
                  <a:lnTo>
                    <a:pt x="101" y="205"/>
                  </a:lnTo>
                  <a:lnTo>
                    <a:pt x="128" y="205"/>
                  </a:lnTo>
                  <a:lnTo>
                    <a:pt x="183" y="85"/>
                  </a:lnTo>
                  <a:lnTo>
                    <a:pt x="183" y="205"/>
                  </a:lnTo>
                  <a:lnTo>
                    <a:pt x="231" y="2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198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ADD IMPACT SLIDE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03538"/>
            <a:ext cx="2865438" cy="2447925"/>
          </a:xfrm>
        </p:spPr>
        <p:txBody>
          <a:bodyPr numCol="1" spcCol="90000" anchor="b" anchorCtr="0">
            <a:noAutofit/>
          </a:bodyPr>
          <a:lstStyle>
            <a:lvl1pPr>
              <a:defRPr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 marL="182563" indent="-182563">
              <a:defRPr sz="1000"/>
            </a:lvl4pPr>
            <a:lvl5pPr marL="358775" indent="-176213">
              <a:tabLst/>
              <a:defRPr sz="1000"/>
            </a:lvl5pPr>
          </a:lstStyle>
          <a:p>
            <a:pPr lvl="0"/>
            <a:r>
              <a:rPr lang="en-GB" sz="1600" dirty="0" smtClean="0"/>
              <a:t>Add your key message in less than 20 words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40487" y="3163888"/>
            <a:ext cx="2509838" cy="2730500"/>
          </a:xfrm>
        </p:spPr>
        <p:txBody>
          <a:bodyPr/>
          <a:lstStyle>
            <a:lvl1pPr algn="r">
              <a:defRPr sz="20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64706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ADD CASE STUDY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1423448"/>
            <a:ext cx="2855912" cy="3940716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 smtClean="0"/>
              <a:t>Body text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IMPACT SLIDE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03538"/>
            <a:ext cx="2865438" cy="2447925"/>
          </a:xfrm>
        </p:spPr>
        <p:txBody>
          <a:bodyPr numCol="1" spcCol="90000" anchor="b" anchorCtr="0">
            <a:no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 marL="182563" indent="-182563">
              <a:defRPr sz="1000"/>
            </a:lvl4pPr>
            <a:lvl5pPr marL="358775" indent="-176213">
              <a:tabLst/>
              <a:defRPr sz="1000"/>
            </a:lvl5pPr>
          </a:lstStyle>
          <a:p>
            <a:pPr lvl="0"/>
            <a:r>
              <a:rPr lang="en-GB" sz="1600" dirty="0" smtClean="0"/>
              <a:t>Add your key message in less than 20 words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0"/>
            <a:ext cx="6515100" cy="4133851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Replace with key note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1"/>
            <a:ext cx="8756650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85042" y="1222048"/>
            <a:ext cx="4251325" cy="4143375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4133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PEOPLE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2917703"/>
            <a:ext cx="2008188" cy="24464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435227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692652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932942" y="291644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9367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3522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1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93675"/>
            <a:ext cx="8756650" cy="5346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225550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3740" y="5532438"/>
            <a:ext cx="647699" cy="83100"/>
          </a:xfr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6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92089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92651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8" y="1225550"/>
            <a:ext cx="2008187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435226" y="1225550"/>
            <a:ext cx="201612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3522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00587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3421062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940550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2" y="180977"/>
            <a:ext cx="7480699" cy="5351463"/>
          </a:xfrm>
          <a:custGeom>
            <a:avLst/>
            <a:gdLst>
              <a:gd name="connsiteX0" fmla="*/ 0 w 7480699"/>
              <a:gd name="connsiteY0" fmla="*/ 0 h 5351463"/>
              <a:gd name="connsiteX1" fmla="*/ 7480699 w 7480699"/>
              <a:gd name="connsiteY1" fmla="*/ 0 h 5351463"/>
              <a:gd name="connsiteX2" fmla="*/ 6537072 w 7480699"/>
              <a:gd name="connsiteY2" fmla="*/ 5351463 h 5351463"/>
              <a:gd name="connsiteX3" fmla="*/ 0 w 7480699"/>
              <a:gd name="connsiteY3" fmla="*/ 5351463 h 5351463"/>
              <a:gd name="connsiteX4" fmla="*/ 0 w 7480699"/>
              <a:gd name="connsiteY4" fmla="*/ 0 h 53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699" h="5351463">
                <a:moveTo>
                  <a:pt x="0" y="0"/>
                </a:moveTo>
                <a:lnTo>
                  <a:pt x="7480699" y="0"/>
                </a:lnTo>
                <a:lnTo>
                  <a:pt x="6537072" y="5351463"/>
                </a:lnTo>
                <a:lnTo>
                  <a:pt x="0" y="5351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6677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6676" y="4739956"/>
            <a:ext cx="2127250" cy="65510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grpSp>
        <p:nvGrpSpPr>
          <p:cNvPr id="4" name="Group 25"/>
          <p:cNvGrpSpPr>
            <a:grpSpLocks noChangeAspect="1"/>
          </p:cNvGrpSpPr>
          <p:nvPr userDrawn="1"/>
        </p:nvGrpSpPr>
        <p:grpSpPr>
          <a:xfrm>
            <a:off x="8360105" y="180975"/>
            <a:ext cx="601335" cy="144000"/>
            <a:chOff x="8189786" y="180975"/>
            <a:chExt cx="771651" cy="184785"/>
          </a:xfrm>
        </p:grpSpPr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8189786" y="185252"/>
              <a:ext cx="163399" cy="175375"/>
            </a:xfrm>
            <a:custGeom>
              <a:avLst/>
              <a:gdLst>
                <a:gd name="T0" fmla="*/ 144 w 191"/>
                <a:gd name="T1" fmla="*/ 205 h 205"/>
                <a:gd name="T2" fmla="*/ 191 w 191"/>
                <a:gd name="T3" fmla="*/ 205 h 205"/>
                <a:gd name="T4" fmla="*/ 146 w 191"/>
                <a:gd name="T5" fmla="*/ 0 h 205"/>
                <a:gd name="T6" fmla="*/ 93 w 191"/>
                <a:gd name="T7" fmla="*/ 0 h 205"/>
                <a:gd name="T8" fmla="*/ 0 w 191"/>
                <a:gd name="T9" fmla="*/ 205 h 205"/>
                <a:gd name="T10" fmla="*/ 48 w 191"/>
                <a:gd name="T11" fmla="*/ 205 h 205"/>
                <a:gd name="T12" fmla="*/ 64 w 191"/>
                <a:gd name="T13" fmla="*/ 164 h 205"/>
                <a:gd name="T14" fmla="*/ 136 w 191"/>
                <a:gd name="T15" fmla="*/ 164 h 205"/>
                <a:gd name="T16" fmla="*/ 144 w 191"/>
                <a:gd name="T17" fmla="*/ 205 h 205"/>
                <a:gd name="T18" fmla="*/ 83 w 191"/>
                <a:gd name="T19" fmla="*/ 120 h 205"/>
                <a:gd name="T20" fmla="*/ 112 w 191"/>
                <a:gd name="T21" fmla="*/ 49 h 205"/>
                <a:gd name="T22" fmla="*/ 112 w 191"/>
                <a:gd name="T23" fmla="*/ 49 h 205"/>
                <a:gd name="T24" fmla="*/ 128 w 191"/>
                <a:gd name="T25" fmla="*/ 120 h 205"/>
                <a:gd name="T26" fmla="*/ 83 w 191"/>
                <a:gd name="T27" fmla="*/ 1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205">
                  <a:moveTo>
                    <a:pt x="144" y="205"/>
                  </a:moveTo>
                  <a:lnTo>
                    <a:pt x="191" y="205"/>
                  </a:lnTo>
                  <a:lnTo>
                    <a:pt x="146" y="0"/>
                  </a:lnTo>
                  <a:lnTo>
                    <a:pt x="93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64" y="164"/>
                  </a:lnTo>
                  <a:lnTo>
                    <a:pt x="136" y="164"/>
                  </a:lnTo>
                  <a:lnTo>
                    <a:pt x="144" y="205"/>
                  </a:lnTo>
                  <a:close/>
                  <a:moveTo>
                    <a:pt x="83" y="120"/>
                  </a:moveTo>
                  <a:lnTo>
                    <a:pt x="112" y="49"/>
                  </a:lnTo>
                  <a:lnTo>
                    <a:pt x="112" y="49"/>
                  </a:lnTo>
                  <a:lnTo>
                    <a:pt x="128" y="120"/>
                  </a:lnTo>
                  <a:lnTo>
                    <a:pt x="83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8353185" y="185252"/>
              <a:ext cx="142867" cy="175375"/>
            </a:xfrm>
            <a:custGeom>
              <a:avLst/>
              <a:gdLst>
                <a:gd name="T0" fmla="*/ 143 w 167"/>
                <a:gd name="T1" fmla="*/ 156 h 205"/>
                <a:gd name="T2" fmla="*/ 6 w 167"/>
                <a:gd name="T3" fmla="*/ 156 h 205"/>
                <a:gd name="T4" fmla="*/ 0 w 167"/>
                <a:gd name="T5" fmla="*/ 205 h 205"/>
                <a:gd name="T6" fmla="*/ 138 w 167"/>
                <a:gd name="T7" fmla="*/ 205 h 205"/>
                <a:gd name="T8" fmla="*/ 143 w 167"/>
                <a:gd name="T9" fmla="*/ 156 h 205"/>
                <a:gd name="T10" fmla="*/ 159 w 167"/>
                <a:gd name="T11" fmla="*/ 49 h 205"/>
                <a:gd name="T12" fmla="*/ 21 w 167"/>
                <a:gd name="T13" fmla="*/ 49 h 205"/>
                <a:gd name="T14" fmla="*/ 29 w 167"/>
                <a:gd name="T15" fmla="*/ 0 h 205"/>
                <a:gd name="T16" fmla="*/ 167 w 167"/>
                <a:gd name="T17" fmla="*/ 0 h 205"/>
                <a:gd name="T18" fmla="*/ 159 w 167"/>
                <a:gd name="T19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05">
                  <a:moveTo>
                    <a:pt x="143" y="156"/>
                  </a:moveTo>
                  <a:lnTo>
                    <a:pt x="6" y="156"/>
                  </a:lnTo>
                  <a:lnTo>
                    <a:pt x="0" y="205"/>
                  </a:lnTo>
                  <a:lnTo>
                    <a:pt x="138" y="205"/>
                  </a:lnTo>
                  <a:lnTo>
                    <a:pt x="143" y="156"/>
                  </a:lnTo>
                  <a:close/>
                  <a:moveTo>
                    <a:pt x="159" y="49"/>
                  </a:moveTo>
                  <a:lnTo>
                    <a:pt x="21" y="49"/>
                  </a:lnTo>
                  <a:lnTo>
                    <a:pt x="29" y="0"/>
                  </a:lnTo>
                  <a:lnTo>
                    <a:pt x="167" y="0"/>
                  </a:lnTo>
                  <a:lnTo>
                    <a:pt x="159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362595" y="252836"/>
              <a:ext cx="108647" cy="40208"/>
            </a:xfrm>
            <a:custGeom>
              <a:avLst/>
              <a:gdLst>
                <a:gd name="T0" fmla="*/ 8 w 127"/>
                <a:gd name="T1" fmla="*/ 0 h 47"/>
                <a:gd name="T2" fmla="*/ 0 w 127"/>
                <a:gd name="T3" fmla="*/ 47 h 47"/>
                <a:gd name="T4" fmla="*/ 122 w 127"/>
                <a:gd name="T5" fmla="*/ 47 h 47"/>
                <a:gd name="T6" fmla="*/ 127 w 127"/>
                <a:gd name="T7" fmla="*/ 0 h 47"/>
                <a:gd name="T8" fmla="*/ 8 w 12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7">
                  <a:moveTo>
                    <a:pt x="8" y="0"/>
                  </a:moveTo>
                  <a:lnTo>
                    <a:pt x="0" y="47"/>
                  </a:lnTo>
                  <a:lnTo>
                    <a:pt x="122" y="47"/>
                  </a:lnTo>
                  <a:lnTo>
                    <a:pt x="12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484930" y="182686"/>
              <a:ext cx="138589" cy="180508"/>
            </a:xfrm>
            <a:custGeom>
              <a:avLst/>
              <a:gdLst>
                <a:gd name="T0" fmla="*/ 54 w 61"/>
                <a:gd name="T1" fmla="*/ 57 h 77"/>
                <a:gd name="T2" fmla="*/ 38 w 61"/>
                <a:gd name="T3" fmla="*/ 59 h 77"/>
                <a:gd name="T4" fmla="*/ 19 w 61"/>
                <a:gd name="T5" fmla="*/ 39 h 77"/>
                <a:gd name="T6" fmla="*/ 42 w 61"/>
                <a:gd name="T7" fmla="*/ 18 h 77"/>
                <a:gd name="T8" fmla="*/ 58 w 61"/>
                <a:gd name="T9" fmla="*/ 24 h 77"/>
                <a:gd name="T10" fmla="*/ 61 w 61"/>
                <a:gd name="T11" fmla="*/ 6 h 77"/>
                <a:gd name="T12" fmla="*/ 40 w 61"/>
                <a:gd name="T13" fmla="*/ 0 h 77"/>
                <a:gd name="T14" fmla="*/ 0 w 61"/>
                <a:gd name="T15" fmla="*/ 40 h 77"/>
                <a:gd name="T16" fmla="*/ 35 w 61"/>
                <a:gd name="T17" fmla="*/ 77 h 77"/>
                <a:gd name="T18" fmla="*/ 51 w 61"/>
                <a:gd name="T19" fmla="*/ 74 h 77"/>
                <a:gd name="T20" fmla="*/ 54 w 61"/>
                <a:gd name="T2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7">
                  <a:moveTo>
                    <a:pt x="54" y="57"/>
                  </a:moveTo>
                  <a:cubicBezTo>
                    <a:pt x="49" y="59"/>
                    <a:pt x="41" y="59"/>
                    <a:pt x="38" y="59"/>
                  </a:cubicBezTo>
                  <a:cubicBezTo>
                    <a:pt x="26" y="59"/>
                    <a:pt x="18" y="51"/>
                    <a:pt x="19" y="39"/>
                  </a:cubicBezTo>
                  <a:cubicBezTo>
                    <a:pt x="19" y="27"/>
                    <a:pt x="29" y="18"/>
                    <a:pt x="42" y="18"/>
                  </a:cubicBezTo>
                  <a:cubicBezTo>
                    <a:pt x="48" y="18"/>
                    <a:pt x="53" y="20"/>
                    <a:pt x="58" y="2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4" y="2"/>
                    <a:pt x="48" y="0"/>
                    <a:pt x="40" y="0"/>
                  </a:cubicBezTo>
                  <a:cubicBezTo>
                    <a:pt x="19" y="0"/>
                    <a:pt x="1" y="18"/>
                    <a:pt x="0" y="40"/>
                  </a:cubicBezTo>
                  <a:cubicBezTo>
                    <a:pt x="0" y="62"/>
                    <a:pt x="14" y="77"/>
                    <a:pt x="35" y="77"/>
                  </a:cubicBezTo>
                  <a:cubicBezTo>
                    <a:pt x="38" y="77"/>
                    <a:pt x="46" y="77"/>
                    <a:pt x="51" y="74"/>
                  </a:cubicBezTo>
                  <a:lnTo>
                    <a:pt x="54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609831" y="180975"/>
              <a:ext cx="170242" cy="184785"/>
            </a:xfrm>
            <a:custGeom>
              <a:avLst/>
              <a:gdLst>
                <a:gd name="T0" fmla="*/ 43 w 75"/>
                <a:gd name="T1" fmla="*/ 1 h 79"/>
                <a:gd name="T2" fmla="*/ 73 w 75"/>
                <a:gd name="T3" fmla="*/ 40 h 79"/>
                <a:gd name="T4" fmla="*/ 33 w 75"/>
                <a:gd name="T5" fmla="*/ 78 h 79"/>
                <a:gd name="T6" fmla="*/ 3 w 75"/>
                <a:gd name="T7" fmla="*/ 39 h 79"/>
                <a:gd name="T8" fmla="*/ 43 w 75"/>
                <a:gd name="T9" fmla="*/ 1 h 79"/>
                <a:gd name="T10" fmla="*/ 55 w 75"/>
                <a:gd name="T11" fmla="*/ 42 h 79"/>
                <a:gd name="T12" fmla="*/ 44 w 75"/>
                <a:gd name="T13" fmla="*/ 18 h 79"/>
                <a:gd name="T14" fmla="*/ 21 w 75"/>
                <a:gd name="T15" fmla="*/ 37 h 79"/>
                <a:gd name="T16" fmla="*/ 33 w 75"/>
                <a:gd name="T17" fmla="*/ 61 h 79"/>
                <a:gd name="T18" fmla="*/ 55 w 75"/>
                <a:gd name="T1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43" y="1"/>
                  </a:moveTo>
                  <a:cubicBezTo>
                    <a:pt x="63" y="3"/>
                    <a:pt x="75" y="19"/>
                    <a:pt x="73" y="40"/>
                  </a:cubicBezTo>
                  <a:cubicBezTo>
                    <a:pt x="71" y="63"/>
                    <a:pt x="53" y="79"/>
                    <a:pt x="33" y="78"/>
                  </a:cubicBezTo>
                  <a:cubicBezTo>
                    <a:pt x="13" y="76"/>
                    <a:pt x="0" y="60"/>
                    <a:pt x="3" y="39"/>
                  </a:cubicBezTo>
                  <a:cubicBezTo>
                    <a:pt x="5" y="16"/>
                    <a:pt x="23" y="0"/>
                    <a:pt x="43" y="1"/>
                  </a:cubicBezTo>
                  <a:moveTo>
                    <a:pt x="55" y="42"/>
                  </a:moveTo>
                  <a:cubicBezTo>
                    <a:pt x="58" y="30"/>
                    <a:pt x="53" y="20"/>
                    <a:pt x="44" y="18"/>
                  </a:cubicBezTo>
                  <a:cubicBezTo>
                    <a:pt x="34" y="16"/>
                    <a:pt x="24" y="24"/>
                    <a:pt x="21" y="37"/>
                  </a:cubicBezTo>
                  <a:cubicBezTo>
                    <a:pt x="19" y="50"/>
                    <a:pt x="23" y="59"/>
                    <a:pt x="33" y="61"/>
                  </a:cubicBezTo>
                  <a:cubicBezTo>
                    <a:pt x="43" y="63"/>
                    <a:pt x="53" y="55"/>
                    <a:pt x="55" y="4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763819" y="185252"/>
              <a:ext cx="197618" cy="175375"/>
            </a:xfrm>
            <a:custGeom>
              <a:avLst/>
              <a:gdLst>
                <a:gd name="T0" fmla="*/ 231 w 231"/>
                <a:gd name="T1" fmla="*/ 205 h 205"/>
                <a:gd name="T2" fmla="*/ 228 w 231"/>
                <a:gd name="T3" fmla="*/ 0 h 205"/>
                <a:gd name="T4" fmla="*/ 183 w 231"/>
                <a:gd name="T5" fmla="*/ 0 h 205"/>
                <a:gd name="T6" fmla="*/ 128 w 231"/>
                <a:gd name="T7" fmla="*/ 115 h 205"/>
                <a:gd name="T8" fmla="*/ 104 w 231"/>
                <a:gd name="T9" fmla="*/ 0 h 205"/>
                <a:gd name="T10" fmla="*/ 61 w 231"/>
                <a:gd name="T11" fmla="*/ 0 h 205"/>
                <a:gd name="T12" fmla="*/ 0 w 231"/>
                <a:gd name="T13" fmla="*/ 205 h 205"/>
                <a:gd name="T14" fmla="*/ 48 w 231"/>
                <a:gd name="T15" fmla="*/ 205 h 205"/>
                <a:gd name="T16" fmla="*/ 80 w 231"/>
                <a:gd name="T17" fmla="*/ 85 h 205"/>
                <a:gd name="T18" fmla="*/ 101 w 231"/>
                <a:gd name="T19" fmla="*/ 205 h 205"/>
                <a:gd name="T20" fmla="*/ 128 w 231"/>
                <a:gd name="T21" fmla="*/ 205 h 205"/>
                <a:gd name="T22" fmla="*/ 183 w 231"/>
                <a:gd name="T23" fmla="*/ 85 h 205"/>
                <a:gd name="T24" fmla="*/ 183 w 231"/>
                <a:gd name="T25" fmla="*/ 205 h 205"/>
                <a:gd name="T26" fmla="*/ 231 w 231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228" y="0"/>
                  </a:lnTo>
                  <a:lnTo>
                    <a:pt x="183" y="0"/>
                  </a:lnTo>
                  <a:lnTo>
                    <a:pt x="128" y="115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80" y="85"/>
                  </a:lnTo>
                  <a:lnTo>
                    <a:pt x="101" y="205"/>
                  </a:lnTo>
                  <a:lnTo>
                    <a:pt x="128" y="205"/>
                  </a:lnTo>
                  <a:lnTo>
                    <a:pt x="183" y="85"/>
                  </a:lnTo>
                  <a:lnTo>
                    <a:pt x="183" y="205"/>
                  </a:lnTo>
                  <a:lnTo>
                    <a:pt x="231" y="2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198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ADD IMPACT SLIDE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03538"/>
            <a:ext cx="2865438" cy="2447925"/>
          </a:xfrm>
        </p:spPr>
        <p:txBody>
          <a:bodyPr numCol="1" spcCol="90000" anchor="b" anchorCtr="0">
            <a:noAutofit/>
          </a:bodyPr>
          <a:lstStyle>
            <a:lvl1pPr>
              <a:defRPr sz="1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 marL="182563" indent="-182563">
              <a:defRPr sz="1000"/>
            </a:lvl4pPr>
            <a:lvl5pPr marL="358775" indent="-176213">
              <a:tabLst/>
              <a:defRPr sz="1000"/>
            </a:lvl5pPr>
          </a:lstStyle>
          <a:p>
            <a:pPr lvl="0"/>
            <a:r>
              <a:rPr lang="en-GB" sz="1600" dirty="0" smtClean="0"/>
              <a:t>Add your key message in less than 20 words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40487" y="3163888"/>
            <a:ext cx="2509838" cy="2730500"/>
          </a:xfrm>
        </p:spPr>
        <p:txBody>
          <a:bodyPr/>
          <a:lstStyle>
            <a:lvl1pPr algn="r">
              <a:defRPr sz="20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64706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ADD CASE STUDY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1432875"/>
            <a:ext cx="2855912" cy="3931289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 smtClean="0"/>
              <a:t>Body text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0"/>
            <a:ext cx="6515100" cy="4133851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Replace with key note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1"/>
            <a:ext cx="8756650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85042" y="1222048"/>
            <a:ext cx="4251325" cy="4143375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4133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PEOPLE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2917703"/>
            <a:ext cx="2008188" cy="24464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435227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692652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932942" y="291644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9367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3522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64706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CASE STUDY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1470581"/>
            <a:ext cx="2855912" cy="3893582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 smtClean="0"/>
              <a:t>Body text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Oval 5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1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93675"/>
            <a:ext cx="8756650" cy="5346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225550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6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92089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92651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8" y="1225550"/>
            <a:ext cx="2008187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435226" y="1225550"/>
            <a:ext cx="201612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3522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00587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3421062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940550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2" y="180977"/>
            <a:ext cx="7480699" cy="5351463"/>
          </a:xfrm>
          <a:custGeom>
            <a:avLst/>
            <a:gdLst>
              <a:gd name="connsiteX0" fmla="*/ 0 w 7480699"/>
              <a:gd name="connsiteY0" fmla="*/ 0 h 5351463"/>
              <a:gd name="connsiteX1" fmla="*/ 7480699 w 7480699"/>
              <a:gd name="connsiteY1" fmla="*/ 0 h 5351463"/>
              <a:gd name="connsiteX2" fmla="*/ 6537072 w 7480699"/>
              <a:gd name="connsiteY2" fmla="*/ 5351463 h 5351463"/>
              <a:gd name="connsiteX3" fmla="*/ 0 w 7480699"/>
              <a:gd name="connsiteY3" fmla="*/ 5351463 h 5351463"/>
              <a:gd name="connsiteX4" fmla="*/ 0 w 7480699"/>
              <a:gd name="connsiteY4" fmla="*/ 0 h 53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699" h="5351463">
                <a:moveTo>
                  <a:pt x="0" y="0"/>
                </a:moveTo>
                <a:lnTo>
                  <a:pt x="7480699" y="0"/>
                </a:lnTo>
                <a:lnTo>
                  <a:pt x="6537072" y="5351463"/>
                </a:lnTo>
                <a:lnTo>
                  <a:pt x="0" y="5351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6677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76676" y="4739956"/>
            <a:ext cx="2127250" cy="65510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grpSp>
        <p:nvGrpSpPr>
          <p:cNvPr id="4" name="Group 25"/>
          <p:cNvGrpSpPr>
            <a:grpSpLocks noChangeAspect="1"/>
          </p:cNvGrpSpPr>
          <p:nvPr userDrawn="1"/>
        </p:nvGrpSpPr>
        <p:grpSpPr>
          <a:xfrm>
            <a:off x="8360105" y="180975"/>
            <a:ext cx="601335" cy="144000"/>
            <a:chOff x="8189786" y="180975"/>
            <a:chExt cx="771651" cy="184785"/>
          </a:xfrm>
        </p:grpSpPr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8189786" y="185252"/>
              <a:ext cx="163399" cy="175375"/>
            </a:xfrm>
            <a:custGeom>
              <a:avLst/>
              <a:gdLst>
                <a:gd name="T0" fmla="*/ 144 w 191"/>
                <a:gd name="T1" fmla="*/ 205 h 205"/>
                <a:gd name="T2" fmla="*/ 191 w 191"/>
                <a:gd name="T3" fmla="*/ 205 h 205"/>
                <a:gd name="T4" fmla="*/ 146 w 191"/>
                <a:gd name="T5" fmla="*/ 0 h 205"/>
                <a:gd name="T6" fmla="*/ 93 w 191"/>
                <a:gd name="T7" fmla="*/ 0 h 205"/>
                <a:gd name="T8" fmla="*/ 0 w 191"/>
                <a:gd name="T9" fmla="*/ 205 h 205"/>
                <a:gd name="T10" fmla="*/ 48 w 191"/>
                <a:gd name="T11" fmla="*/ 205 h 205"/>
                <a:gd name="T12" fmla="*/ 64 w 191"/>
                <a:gd name="T13" fmla="*/ 164 h 205"/>
                <a:gd name="T14" fmla="*/ 136 w 191"/>
                <a:gd name="T15" fmla="*/ 164 h 205"/>
                <a:gd name="T16" fmla="*/ 144 w 191"/>
                <a:gd name="T17" fmla="*/ 205 h 205"/>
                <a:gd name="T18" fmla="*/ 83 w 191"/>
                <a:gd name="T19" fmla="*/ 120 h 205"/>
                <a:gd name="T20" fmla="*/ 112 w 191"/>
                <a:gd name="T21" fmla="*/ 49 h 205"/>
                <a:gd name="T22" fmla="*/ 112 w 191"/>
                <a:gd name="T23" fmla="*/ 49 h 205"/>
                <a:gd name="T24" fmla="*/ 128 w 191"/>
                <a:gd name="T25" fmla="*/ 120 h 205"/>
                <a:gd name="T26" fmla="*/ 83 w 191"/>
                <a:gd name="T27" fmla="*/ 1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205">
                  <a:moveTo>
                    <a:pt x="144" y="205"/>
                  </a:moveTo>
                  <a:lnTo>
                    <a:pt x="191" y="205"/>
                  </a:lnTo>
                  <a:lnTo>
                    <a:pt x="146" y="0"/>
                  </a:lnTo>
                  <a:lnTo>
                    <a:pt x="93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64" y="164"/>
                  </a:lnTo>
                  <a:lnTo>
                    <a:pt x="136" y="164"/>
                  </a:lnTo>
                  <a:lnTo>
                    <a:pt x="144" y="205"/>
                  </a:lnTo>
                  <a:close/>
                  <a:moveTo>
                    <a:pt x="83" y="120"/>
                  </a:moveTo>
                  <a:lnTo>
                    <a:pt x="112" y="49"/>
                  </a:lnTo>
                  <a:lnTo>
                    <a:pt x="112" y="49"/>
                  </a:lnTo>
                  <a:lnTo>
                    <a:pt x="128" y="120"/>
                  </a:lnTo>
                  <a:lnTo>
                    <a:pt x="83" y="1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8353185" y="185252"/>
              <a:ext cx="142867" cy="175375"/>
            </a:xfrm>
            <a:custGeom>
              <a:avLst/>
              <a:gdLst>
                <a:gd name="T0" fmla="*/ 143 w 167"/>
                <a:gd name="T1" fmla="*/ 156 h 205"/>
                <a:gd name="T2" fmla="*/ 6 w 167"/>
                <a:gd name="T3" fmla="*/ 156 h 205"/>
                <a:gd name="T4" fmla="*/ 0 w 167"/>
                <a:gd name="T5" fmla="*/ 205 h 205"/>
                <a:gd name="T6" fmla="*/ 138 w 167"/>
                <a:gd name="T7" fmla="*/ 205 h 205"/>
                <a:gd name="T8" fmla="*/ 143 w 167"/>
                <a:gd name="T9" fmla="*/ 156 h 205"/>
                <a:gd name="T10" fmla="*/ 159 w 167"/>
                <a:gd name="T11" fmla="*/ 49 h 205"/>
                <a:gd name="T12" fmla="*/ 21 w 167"/>
                <a:gd name="T13" fmla="*/ 49 h 205"/>
                <a:gd name="T14" fmla="*/ 29 w 167"/>
                <a:gd name="T15" fmla="*/ 0 h 205"/>
                <a:gd name="T16" fmla="*/ 167 w 167"/>
                <a:gd name="T17" fmla="*/ 0 h 205"/>
                <a:gd name="T18" fmla="*/ 159 w 167"/>
                <a:gd name="T19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205">
                  <a:moveTo>
                    <a:pt x="143" y="156"/>
                  </a:moveTo>
                  <a:lnTo>
                    <a:pt x="6" y="156"/>
                  </a:lnTo>
                  <a:lnTo>
                    <a:pt x="0" y="205"/>
                  </a:lnTo>
                  <a:lnTo>
                    <a:pt x="138" y="205"/>
                  </a:lnTo>
                  <a:lnTo>
                    <a:pt x="143" y="156"/>
                  </a:lnTo>
                  <a:close/>
                  <a:moveTo>
                    <a:pt x="159" y="49"/>
                  </a:moveTo>
                  <a:lnTo>
                    <a:pt x="21" y="49"/>
                  </a:lnTo>
                  <a:lnTo>
                    <a:pt x="29" y="0"/>
                  </a:lnTo>
                  <a:lnTo>
                    <a:pt x="167" y="0"/>
                  </a:lnTo>
                  <a:lnTo>
                    <a:pt x="159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362595" y="252836"/>
              <a:ext cx="108647" cy="40208"/>
            </a:xfrm>
            <a:custGeom>
              <a:avLst/>
              <a:gdLst>
                <a:gd name="T0" fmla="*/ 8 w 127"/>
                <a:gd name="T1" fmla="*/ 0 h 47"/>
                <a:gd name="T2" fmla="*/ 0 w 127"/>
                <a:gd name="T3" fmla="*/ 47 h 47"/>
                <a:gd name="T4" fmla="*/ 122 w 127"/>
                <a:gd name="T5" fmla="*/ 47 h 47"/>
                <a:gd name="T6" fmla="*/ 127 w 127"/>
                <a:gd name="T7" fmla="*/ 0 h 47"/>
                <a:gd name="T8" fmla="*/ 8 w 12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7">
                  <a:moveTo>
                    <a:pt x="8" y="0"/>
                  </a:moveTo>
                  <a:lnTo>
                    <a:pt x="0" y="47"/>
                  </a:lnTo>
                  <a:lnTo>
                    <a:pt x="122" y="47"/>
                  </a:lnTo>
                  <a:lnTo>
                    <a:pt x="12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484930" y="182686"/>
              <a:ext cx="138589" cy="180508"/>
            </a:xfrm>
            <a:custGeom>
              <a:avLst/>
              <a:gdLst>
                <a:gd name="T0" fmla="*/ 54 w 61"/>
                <a:gd name="T1" fmla="*/ 57 h 77"/>
                <a:gd name="T2" fmla="*/ 38 w 61"/>
                <a:gd name="T3" fmla="*/ 59 h 77"/>
                <a:gd name="T4" fmla="*/ 19 w 61"/>
                <a:gd name="T5" fmla="*/ 39 h 77"/>
                <a:gd name="T6" fmla="*/ 42 w 61"/>
                <a:gd name="T7" fmla="*/ 18 h 77"/>
                <a:gd name="T8" fmla="*/ 58 w 61"/>
                <a:gd name="T9" fmla="*/ 24 h 77"/>
                <a:gd name="T10" fmla="*/ 61 w 61"/>
                <a:gd name="T11" fmla="*/ 6 h 77"/>
                <a:gd name="T12" fmla="*/ 40 w 61"/>
                <a:gd name="T13" fmla="*/ 0 h 77"/>
                <a:gd name="T14" fmla="*/ 0 w 61"/>
                <a:gd name="T15" fmla="*/ 40 h 77"/>
                <a:gd name="T16" fmla="*/ 35 w 61"/>
                <a:gd name="T17" fmla="*/ 77 h 77"/>
                <a:gd name="T18" fmla="*/ 51 w 61"/>
                <a:gd name="T19" fmla="*/ 74 h 77"/>
                <a:gd name="T20" fmla="*/ 54 w 61"/>
                <a:gd name="T2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77">
                  <a:moveTo>
                    <a:pt x="54" y="57"/>
                  </a:moveTo>
                  <a:cubicBezTo>
                    <a:pt x="49" y="59"/>
                    <a:pt x="41" y="59"/>
                    <a:pt x="38" y="59"/>
                  </a:cubicBezTo>
                  <a:cubicBezTo>
                    <a:pt x="26" y="59"/>
                    <a:pt x="18" y="51"/>
                    <a:pt x="19" y="39"/>
                  </a:cubicBezTo>
                  <a:cubicBezTo>
                    <a:pt x="19" y="27"/>
                    <a:pt x="29" y="18"/>
                    <a:pt x="42" y="18"/>
                  </a:cubicBezTo>
                  <a:cubicBezTo>
                    <a:pt x="48" y="18"/>
                    <a:pt x="53" y="20"/>
                    <a:pt x="58" y="2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4" y="2"/>
                    <a:pt x="48" y="0"/>
                    <a:pt x="40" y="0"/>
                  </a:cubicBezTo>
                  <a:cubicBezTo>
                    <a:pt x="19" y="0"/>
                    <a:pt x="1" y="18"/>
                    <a:pt x="0" y="40"/>
                  </a:cubicBezTo>
                  <a:cubicBezTo>
                    <a:pt x="0" y="62"/>
                    <a:pt x="14" y="77"/>
                    <a:pt x="35" y="77"/>
                  </a:cubicBezTo>
                  <a:cubicBezTo>
                    <a:pt x="38" y="77"/>
                    <a:pt x="46" y="77"/>
                    <a:pt x="51" y="74"/>
                  </a:cubicBezTo>
                  <a:lnTo>
                    <a:pt x="54" y="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8609831" y="180975"/>
              <a:ext cx="170242" cy="184785"/>
            </a:xfrm>
            <a:custGeom>
              <a:avLst/>
              <a:gdLst>
                <a:gd name="T0" fmla="*/ 43 w 75"/>
                <a:gd name="T1" fmla="*/ 1 h 79"/>
                <a:gd name="T2" fmla="*/ 73 w 75"/>
                <a:gd name="T3" fmla="*/ 40 h 79"/>
                <a:gd name="T4" fmla="*/ 33 w 75"/>
                <a:gd name="T5" fmla="*/ 78 h 79"/>
                <a:gd name="T6" fmla="*/ 3 w 75"/>
                <a:gd name="T7" fmla="*/ 39 h 79"/>
                <a:gd name="T8" fmla="*/ 43 w 75"/>
                <a:gd name="T9" fmla="*/ 1 h 79"/>
                <a:gd name="T10" fmla="*/ 55 w 75"/>
                <a:gd name="T11" fmla="*/ 42 h 79"/>
                <a:gd name="T12" fmla="*/ 44 w 75"/>
                <a:gd name="T13" fmla="*/ 18 h 79"/>
                <a:gd name="T14" fmla="*/ 21 w 75"/>
                <a:gd name="T15" fmla="*/ 37 h 79"/>
                <a:gd name="T16" fmla="*/ 33 w 75"/>
                <a:gd name="T17" fmla="*/ 61 h 79"/>
                <a:gd name="T18" fmla="*/ 55 w 75"/>
                <a:gd name="T1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43" y="1"/>
                  </a:moveTo>
                  <a:cubicBezTo>
                    <a:pt x="63" y="3"/>
                    <a:pt x="75" y="19"/>
                    <a:pt x="73" y="40"/>
                  </a:cubicBezTo>
                  <a:cubicBezTo>
                    <a:pt x="71" y="63"/>
                    <a:pt x="53" y="79"/>
                    <a:pt x="33" y="78"/>
                  </a:cubicBezTo>
                  <a:cubicBezTo>
                    <a:pt x="13" y="76"/>
                    <a:pt x="0" y="60"/>
                    <a:pt x="3" y="39"/>
                  </a:cubicBezTo>
                  <a:cubicBezTo>
                    <a:pt x="5" y="16"/>
                    <a:pt x="23" y="0"/>
                    <a:pt x="43" y="1"/>
                  </a:cubicBezTo>
                  <a:moveTo>
                    <a:pt x="55" y="42"/>
                  </a:moveTo>
                  <a:cubicBezTo>
                    <a:pt x="58" y="30"/>
                    <a:pt x="53" y="20"/>
                    <a:pt x="44" y="18"/>
                  </a:cubicBezTo>
                  <a:cubicBezTo>
                    <a:pt x="34" y="16"/>
                    <a:pt x="24" y="24"/>
                    <a:pt x="21" y="37"/>
                  </a:cubicBezTo>
                  <a:cubicBezTo>
                    <a:pt x="19" y="50"/>
                    <a:pt x="23" y="59"/>
                    <a:pt x="33" y="61"/>
                  </a:cubicBezTo>
                  <a:cubicBezTo>
                    <a:pt x="43" y="63"/>
                    <a:pt x="53" y="55"/>
                    <a:pt x="55" y="4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763819" y="185252"/>
              <a:ext cx="197618" cy="175375"/>
            </a:xfrm>
            <a:custGeom>
              <a:avLst/>
              <a:gdLst>
                <a:gd name="T0" fmla="*/ 231 w 231"/>
                <a:gd name="T1" fmla="*/ 205 h 205"/>
                <a:gd name="T2" fmla="*/ 228 w 231"/>
                <a:gd name="T3" fmla="*/ 0 h 205"/>
                <a:gd name="T4" fmla="*/ 183 w 231"/>
                <a:gd name="T5" fmla="*/ 0 h 205"/>
                <a:gd name="T6" fmla="*/ 128 w 231"/>
                <a:gd name="T7" fmla="*/ 115 h 205"/>
                <a:gd name="T8" fmla="*/ 104 w 231"/>
                <a:gd name="T9" fmla="*/ 0 h 205"/>
                <a:gd name="T10" fmla="*/ 61 w 231"/>
                <a:gd name="T11" fmla="*/ 0 h 205"/>
                <a:gd name="T12" fmla="*/ 0 w 231"/>
                <a:gd name="T13" fmla="*/ 205 h 205"/>
                <a:gd name="T14" fmla="*/ 48 w 231"/>
                <a:gd name="T15" fmla="*/ 205 h 205"/>
                <a:gd name="T16" fmla="*/ 80 w 231"/>
                <a:gd name="T17" fmla="*/ 85 h 205"/>
                <a:gd name="T18" fmla="*/ 101 w 231"/>
                <a:gd name="T19" fmla="*/ 205 h 205"/>
                <a:gd name="T20" fmla="*/ 128 w 231"/>
                <a:gd name="T21" fmla="*/ 205 h 205"/>
                <a:gd name="T22" fmla="*/ 183 w 231"/>
                <a:gd name="T23" fmla="*/ 85 h 205"/>
                <a:gd name="T24" fmla="*/ 183 w 231"/>
                <a:gd name="T25" fmla="*/ 205 h 205"/>
                <a:gd name="T26" fmla="*/ 231 w 231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228" y="0"/>
                  </a:lnTo>
                  <a:lnTo>
                    <a:pt x="183" y="0"/>
                  </a:lnTo>
                  <a:lnTo>
                    <a:pt x="128" y="115"/>
                  </a:lnTo>
                  <a:lnTo>
                    <a:pt x="104" y="0"/>
                  </a:lnTo>
                  <a:lnTo>
                    <a:pt x="61" y="0"/>
                  </a:lnTo>
                  <a:lnTo>
                    <a:pt x="0" y="205"/>
                  </a:lnTo>
                  <a:lnTo>
                    <a:pt x="48" y="205"/>
                  </a:lnTo>
                  <a:lnTo>
                    <a:pt x="80" y="85"/>
                  </a:lnTo>
                  <a:lnTo>
                    <a:pt x="101" y="205"/>
                  </a:lnTo>
                  <a:lnTo>
                    <a:pt x="128" y="205"/>
                  </a:lnTo>
                  <a:lnTo>
                    <a:pt x="183" y="85"/>
                  </a:lnTo>
                  <a:lnTo>
                    <a:pt x="183" y="205"/>
                  </a:lnTo>
                  <a:lnTo>
                    <a:pt x="231" y="2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198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ADD IMPACT SLIDE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03538"/>
            <a:ext cx="2865438" cy="2447925"/>
          </a:xfrm>
        </p:spPr>
        <p:txBody>
          <a:bodyPr numCol="1" spcCol="90000" anchor="b" anchorCtr="0">
            <a:noAutofit/>
          </a:bodyPr>
          <a:lstStyle>
            <a:lvl1pPr>
              <a:defRPr sz="1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/>
            </a:lvl2pPr>
            <a:lvl3pPr>
              <a:defRPr sz="1000"/>
            </a:lvl3pPr>
            <a:lvl4pPr marL="182563" indent="-182563">
              <a:defRPr sz="1000"/>
            </a:lvl4pPr>
            <a:lvl5pPr marL="358775" indent="-176213">
              <a:tabLst/>
              <a:defRPr sz="1000"/>
            </a:lvl5pPr>
          </a:lstStyle>
          <a:p>
            <a:pPr lvl="0"/>
            <a:r>
              <a:rPr lang="en-GB" sz="1600" dirty="0" smtClean="0"/>
              <a:t>Add your key message in less than 20 words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40487" y="3163888"/>
            <a:ext cx="2509838" cy="2730500"/>
          </a:xfrm>
        </p:spPr>
        <p:txBody>
          <a:bodyPr/>
          <a:lstStyle>
            <a:lvl1pPr algn="r">
              <a:defRPr sz="200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244411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2" y="365761"/>
            <a:ext cx="2863851" cy="64706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spcAft>
                <a:spcPts val="0"/>
              </a:spcAft>
              <a:defRPr sz="2400" i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ADD CASE STUDY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3" y="1414021"/>
            <a:ext cx="2855912" cy="3950142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US" dirty="0" smtClean="0"/>
              <a:t>Body text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93675"/>
            <a:ext cx="5926914" cy="5346700"/>
          </a:xfrm>
          <a:custGeom>
            <a:avLst/>
            <a:gdLst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5926914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692650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  <a:gd name="connsiteX0" fmla="*/ 0 w 5926914"/>
              <a:gd name="connsiteY0" fmla="*/ 0 h 5346700"/>
              <a:gd name="connsiteX1" fmla="*/ 5926914 w 5926914"/>
              <a:gd name="connsiteY1" fmla="*/ 0 h 5346700"/>
              <a:gd name="connsiteX2" fmla="*/ 4985816 w 5926914"/>
              <a:gd name="connsiteY2" fmla="*/ 5346700 h 5346700"/>
              <a:gd name="connsiteX3" fmla="*/ 0 w 5926914"/>
              <a:gd name="connsiteY3" fmla="*/ 5346700 h 5346700"/>
              <a:gd name="connsiteX4" fmla="*/ 0 w 5926914"/>
              <a:gd name="connsiteY4" fmla="*/ 0 h 53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914" h="5346700">
                <a:moveTo>
                  <a:pt x="0" y="0"/>
                </a:moveTo>
                <a:lnTo>
                  <a:pt x="5926914" y="0"/>
                </a:lnTo>
                <a:lnTo>
                  <a:pt x="4985816" y="5346700"/>
                </a:lnTo>
                <a:lnTo>
                  <a:pt x="0" y="534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0"/>
            <a:ext cx="6515100" cy="4133851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Replace with key note text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Oval 3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0"/>
            <a:ext cx="6515100" cy="4133851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Replace with key note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1"/>
            <a:ext cx="8756650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85042" y="1222048"/>
            <a:ext cx="4251325" cy="4143375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4133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PEOPLE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2917703"/>
            <a:ext cx="2008188" cy="24464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435227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692652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932942" y="291644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9367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3522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1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93675"/>
            <a:ext cx="8756650" cy="5346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5" y="1225550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8756650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6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92089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92651" y="3430588"/>
            <a:ext cx="425767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3678" y="1225550"/>
            <a:ext cx="2008187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367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435226" y="1225550"/>
            <a:ext cx="2016125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35225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00587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3421062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940550" y="3430588"/>
            <a:ext cx="2008188" cy="1938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5" y="1225551"/>
            <a:ext cx="8756650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/>
          </a:p>
        </p:txBody>
      </p:sp>
    </p:spTree>
    <p:extLst>
      <p:ext uri="{BB962C8B-B14F-4D97-AF65-F5344CB8AC3E}">
        <p14:creationId xmlns:p14="http://schemas.microsoft.com/office/powerpoint/2010/main" val="26858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9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CE7EFA-2772-431B-8F27-D8718005D946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C30C34-132D-4599-BF37-2E669F1287B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005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ED64F3-8876-4802-BEE0-81CCFEC4D812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01DD15-C558-43BA-957D-ABC2AA6C18D7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560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35E212-166F-4F00-964E-E35B78946B6F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761361-2B41-4C4F-848E-E37383992934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354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7C77D5-FDA8-4B4B-8764-A5944700A60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639900-1AE4-473F-97FD-7604EF2DF34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055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42D1F9-9450-471C-A6DD-31E517FBD0F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7B9596-E473-489A-894A-7DCF750A623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701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210BF6-F9CA-4444-8266-F66B671FAD5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44401D-189C-4EB3-B6CE-A88AAF4F3B8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955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C8873E-7937-4044-B04F-DC25286EF662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821252-B062-4E55-862F-0ED12407E8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87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440633-44C9-4943-9D2F-BA547FF58317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E6643F-8BB7-45F6-9EA6-FF4170D3F286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960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B44D57-839C-4AE3-854E-BD6F5820BB4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9C3912-6358-4BC8-A815-F4C9D9435A3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72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85042" y="1222048"/>
            <a:ext cx="4251325" cy="4143375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D584A0-117F-4158-A855-E579FDD50D7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EBBF05-84BF-4B4E-ACEB-033D6871A9D8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393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5D954-D887-4DE8-9779-DE4A99A7E15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73024B-FFD1-4326-B9D8-A188F5F9271F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766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38241F-D212-4192-8BE7-40AA0DB1F52C}" type="datetimeFigureOut">
              <a: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SIP 18: Water and sanitation infrastructure</a:t>
            </a: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F6C507-2CD5-4E9A-8FFC-DA1ED3858E71}" type="slidenum">
              <a: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47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4"/>
            <a:ext cx="9144000" cy="56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6248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06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CE7EFA-2772-431B-8F27-D8718005D946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C30C34-132D-4599-BF37-2E669F1287B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782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4ED64F3-8876-4802-BEE0-81CCFEC4D812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01DD15-C558-43BA-957D-ABC2AA6C18D7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566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35E212-166F-4F00-964E-E35B78946B6F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761361-2B41-4C4F-848E-E37383992934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090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7C77D5-FDA8-4B4B-8764-A5944700A60B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639900-1AE4-473F-97FD-7604EF2DF34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583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42D1F9-9450-471C-A6DD-31E517FBD0F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7B9596-E473-489A-894A-7DCF750A623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597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210BF6-F9CA-4444-8266-F66B671FAD5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44401D-189C-4EB3-B6CE-A88AAF4F3B8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74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2651" y="1225550"/>
            <a:ext cx="4257675" cy="4133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1225551"/>
            <a:ext cx="4257675" cy="41338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C8873E-7937-4044-B04F-DC25286EF662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821252-B062-4E55-862F-0ED12407E8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417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440633-44C9-4943-9D2F-BA547FF58317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E6643F-8BB7-45F6-9EA6-FF4170D3F286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849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B44D57-839C-4AE3-854E-BD6F5820BB4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9C3912-6358-4BC8-A815-F4C9D9435A39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473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D584A0-117F-4158-A855-E579FDD50D7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EBBF05-84BF-4B4E-ACEB-033D6871A9D8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721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95D954-D887-4DE8-9779-DE4A99A7E15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73024B-FFD1-4326-B9D8-A188F5F9271F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174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38241F-D212-4192-8BE7-40AA0DB1F52C}" type="datetimeFigureOut">
              <a: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2/26/2018</a:t>
            </a:fld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SIP 18: Water and sanitation infrastructure</a:t>
            </a: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F6C507-2CD5-4E9A-8FFC-DA1ED3858E71}" type="slidenum">
              <a: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6785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WA Slide 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4"/>
            <a:ext cx="9144000" cy="56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3"/>
            <a:ext cx="6248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8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PEOPLE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676" y="2917703"/>
            <a:ext cx="2008188" cy="24464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435227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692652" y="291770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932942" y="2916444"/>
            <a:ext cx="2017385" cy="2454092"/>
          </a:xfrm>
        </p:spPr>
        <p:txBody>
          <a:bodyPr/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9367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435225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926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940550" y="1225550"/>
            <a:ext cx="1027852" cy="131522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 anchor="ctr" anchorCtr="0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8900626" y="5482378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78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676" y="373064"/>
            <a:ext cx="8756650" cy="634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75" y="1225550"/>
            <a:ext cx="8756650" cy="413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defRPr lang="en-GB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740" y="5532438"/>
            <a:ext cx="647699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7" y="1114425"/>
            <a:ext cx="8780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7" r:id="rId4"/>
    <p:sldLayoutId id="2147483676" r:id="rId5"/>
    <p:sldLayoutId id="2147483662" r:id="rId6"/>
    <p:sldLayoutId id="2147483664" r:id="rId7"/>
    <p:sldLayoutId id="2147483669" r:id="rId8"/>
    <p:sldLayoutId id="2147483723" r:id="rId9"/>
    <p:sldLayoutId id="2147483667" r:id="rId10"/>
    <p:sldLayoutId id="2147483674" r:id="rId11"/>
    <p:sldLayoutId id="2147483672" r:id="rId12"/>
    <p:sldLayoutId id="2147483670" r:id="rId13"/>
    <p:sldLayoutId id="2147483671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 rtl="0" eaLnBrk="1" latinLnBrk="0" hangingPunct="1">
        <a:lnSpc>
          <a:spcPct val="85000"/>
        </a:lnSpc>
        <a:spcBef>
          <a:spcPts val="0"/>
        </a:spcBef>
        <a:buNone/>
        <a:defRPr sz="2400" b="1" i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i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66700" indent="-2667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274638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" userDrawn="1">
          <p15:clr>
            <a:srgbClr val="F26B43"/>
          </p15:clr>
        </p15:guide>
        <p15:guide id="2" pos="114" userDrawn="1">
          <p15:clr>
            <a:srgbClr val="F26B43"/>
          </p15:clr>
        </p15:guide>
        <p15:guide id="3" orient="horz" pos="3485" userDrawn="1">
          <p15:clr>
            <a:srgbClr val="F26B43"/>
          </p15:clr>
        </p15:guide>
        <p15:guide id="4" pos="5645" userDrawn="1">
          <p15:clr>
            <a:srgbClr val="F26B43"/>
          </p15:clr>
        </p15:guide>
        <p15:guide id="5" pos="5237" userDrawn="1">
          <p15:clr>
            <a:srgbClr val="F26B43"/>
          </p15:clr>
        </p15:guide>
        <p15:guide id="6" pos="5178" userDrawn="1">
          <p15:clr>
            <a:srgbClr val="F26B43"/>
          </p15:clr>
        </p15:guide>
        <p15:guide id="7" pos="4305" userDrawn="1">
          <p15:clr>
            <a:srgbClr val="F26B43"/>
          </p15:clr>
        </p15:guide>
        <p15:guide id="8" pos="4247" userDrawn="1">
          <p15:clr>
            <a:srgbClr val="F26B43"/>
          </p15:clr>
        </p15:guide>
        <p15:guide id="9" pos="3839" userDrawn="1">
          <p15:clr>
            <a:srgbClr val="F26B43"/>
          </p15:clr>
        </p15:guide>
        <p15:guide id="10" pos="3782" userDrawn="1">
          <p15:clr>
            <a:srgbClr val="F26B43"/>
          </p15:clr>
        </p15:guide>
        <p15:guide id="11" pos="3315" userDrawn="1">
          <p15:clr>
            <a:srgbClr val="F26B43"/>
          </p15:clr>
        </p15:guide>
        <p15:guide id="12" pos="2909" userDrawn="1">
          <p15:clr>
            <a:srgbClr val="F26B43"/>
          </p15:clr>
        </p15:guide>
        <p15:guide id="13" pos="2442" userDrawn="1">
          <p15:clr>
            <a:srgbClr val="F26B43"/>
          </p15:clr>
        </p15:guide>
        <p15:guide id="14" pos="2384" userDrawn="1">
          <p15:clr>
            <a:srgbClr val="F26B43"/>
          </p15:clr>
        </p15:guide>
        <p15:guide id="15" pos="1977" userDrawn="1">
          <p15:clr>
            <a:srgbClr val="F26B43"/>
          </p15:clr>
        </p15:guide>
        <p15:guide id="16" pos="1919" userDrawn="1">
          <p15:clr>
            <a:srgbClr val="F26B43"/>
          </p15:clr>
        </p15:guide>
        <p15:guide id="17" pos="1511" userDrawn="1">
          <p15:clr>
            <a:srgbClr val="F26B43"/>
          </p15:clr>
        </p15:guide>
        <p15:guide id="18" pos="1452" userDrawn="1">
          <p15:clr>
            <a:srgbClr val="F26B43"/>
          </p15:clr>
        </p15:guide>
        <p15:guide id="19" pos="579" userDrawn="1">
          <p15:clr>
            <a:srgbClr val="F26B43"/>
          </p15:clr>
        </p15:guide>
        <p15:guide id="20" pos="522" userDrawn="1">
          <p15:clr>
            <a:srgbClr val="F26B43"/>
          </p15:clr>
        </p15:guide>
        <p15:guide id="21" orient="horz" pos="702" userDrawn="1">
          <p15:clr>
            <a:srgbClr val="F26B43"/>
          </p15:clr>
        </p15:guide>
        <p15:guide id="22" orient="horz" pos="761" userDrawn="1">
          <p15:clr>
            <a:srgbClr val="F26B43"/>
          </p15:clr>
        </p15:guide>
        <p15:guide id="23" orient="horz" pos="1236" userDrawn="1">
          <p15:clr>
            <a:srgbClr val="F26B43"/>
          </p15:clr>
        </p15:guide>
        <p15:guide id="24" orient="horz" pos="1295" userDrawn="1">
          <p15:clr>
            <a:srgbClr val="F26B43"/>
          </p15:clr>
        </p15:guide>
        <p15:guide id="25" orient="horz" pos="1827" userDrawn="1">
          <p15:clr>
            <a:srgbClr val="F26B43"/>
          </p15:clr>
        </p15:guide>
        <p15:guide id="26" orient="horz" pos="1770" userDrawn="1">
          <p15:clr>
            <a:srgbClr val="F26B43"/>
          </p15:clr>
        </p15:guide>
        <p15:guide id="27" orient="horz" pos="2303" userDrawn="1">
          <p15:clr>
            <a:srgbClr val="F26B43"/>
          </p15:clr>
        </p15:guide>
        <p15:guide id="28" orient="horz" pos="2361" userDrawn="1">
          <p15:clr>
            <a:srgbClr val="F26B43"/>
          </p15:clr>
        </p15:guide>
        <p15:guide id="29" orient="horz" pos="2837" userDrawn="1">
          <p15:clr>
            <a:srgbClr val="F26B43"/>
          </p15:clr>
        </p15:guide>
        <p15:guide id="30" orient="horz" pos="2895" userDrawn="1">
          <p15:clr>
            <a:srgbClr val="F26B43"/>
          </p15:clr>
        </p15:guide>
        <p15:guide id="31" pos="987" userDrawn="1">
          <p15:clr>
            <a:srgbClr val="F26B43"/>
          </p15:clr>
        </p15:guide>
        <p15:guide id="32" pos="1046" userDrawn="1">
          <p15:clr>
            <a:srgbClr val="F26B43"/>
          </p15:clr>
        </p15:guide>
        <p15:guide id="33" pos="2850" userDrawn="1">
          <p15:clr>
            <a:srgbClr val="F26B43"/>
          </p15:clr>
        </p15:guide>
        <p15:guide id="34" pos="3374" userDrawn="1">
          <p15:clr>
            <a:srgbClr val="F26B43"/>
          </p15:clr>
        </p15:guide>
        <p15:guide id="35" pos="4712" userDrawn="1">
          <p15:clr>
            <a:srgbClr val="F26B43"/>
          </p15:clr>
        </p15:guide>
        <p15:guide id="36" pos="4770" userDrawn="1">
          <p15:clr>
            <a:srgbClr val="F26B43"/>
          </p15:clr>
        </p15:guide>
        <p15:guide id="37" orient="horz" pos="227" userDrawn="1">
          <p15:clr>
            <a:srgbClr val="F26B43"/>
          </p15:clr>
        </p15:guide>
        <p15:guide id="38" orient="horz" pos="33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676" y="373064"/>
            <a:ext cx="8756650" cy="634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75" y="1225550"/>
            <a:ext cx="8756650" cy="413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740" y="5532438"/>
            <a:ext cx="647699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7" y="1114425"/>
            <a:ext cx="87804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 rtl="0" eaLnBrk="1" latinLnBrk="0" hangingPunct="1">
        <a:lnSpc>
          <a:spcPct val="85000"/>
        </a:lnSpc>
        <a:spcBef>
          <a:spcPts val="0"/>
        </a:spcBef>
        <a:buNone/>
        <a:defRPr sz="2400" b="1" i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i="1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66700" indent="-2667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274638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" userDrawn="1">
          <p15:clr>
            <a:srgbClr val="F26B43"/>
          </p15:clr>
        </p15:guide>
        <p15:guide id="2" pos="114" userDrawn="1">
          <p15:clr>
            <a:srgbClr val="F26B43"/>
          </p15:clr>
        </p15:guide>
        <p15:guide id="3" orient="horz" pos="3485" userDrawn="1">
          <p15:clr>
            <a:srgbClr val="F26B43"/>
          </p15:clr>
        </p15:guide>
        <p15:guide id="4" pos="5645" userDrawn="1">
          <p15:clr>
            <a:srgbClr val="F26B43"/>
          </p15:clr>
        </p15:guide>
        <p15:guide id="5" pos="5237" userDrawn="1">
          <p15:clr>
            <a:srgbClr val="F26B43"/>
          </p15:clr>
        </p15:guide>
        <p15:guide id="6" pos="5178" userDrawn="1">
          <p15:clr>
            <a:srgbClr val="F26B43"/>
          </p15:clr>
        </p15:guide>
        <p15:guide id="7" pos="4305" userDrawn="1">
          <p15:clr>
            <a:srgbClr val="F26B43"/>
          </p15:clr>
        </p15:guide>
        <p15:guide id="8" pos="4247" userDrawn="1">
          <p15:clr>
            <a:srgbClr val="F26B43"/>
          </p15:clr>
        </p15:guide>
        <p15:guide id="9" pos="3839" userDrawn="1">
          <p15:clr>
            <a:srgbClr val="F26B43"/>
          </p15:clr>
        </p15:guide>
        <p15:guide id="10" pos="3782" userDrawn="1">
          <p15:clr>
            <a:srgbClr val="F26B43"/>
          </p15:clr>
        </p15:guide>
        <p15:guide id="11" pos="3315" userDrawn="1">
          <p15:clr>
            <a:srgbClr val="F26B43"/>
          </p15:clr>
        </p15:guide>
        <p15:guide id="12" pos="2909" userDrawn="1">
          <p15:clr>
            <a:srgbClr val="F26B43"/>
          </p15:clr>
        </p15:guide>
        <p15:guide id="13" pos="2442" userDrawn="1">
          <p15:clr>
            <a:srgbClr val="F26B43"/>
          </p15:clr>
        </p15:guide>
        <p15:guide id="14" pos="2384" userDrawn="1">
          <p15:clr>
            <a:srgbClr val="F26B43"/>
          </p15:clr>
        </p15:guide>
        <p15:guide id="15" pos="1977" userDrawn="1">
          <p15:clr>
            <a:srgbClr val="F26B43"/>
          </p15:clr>
        </p15:guide>
        <p15:guide id="16" pos="1919" userDrawn="1">
          <p15:clr>
            <a:srgbClr val="F26B43"/>
          </p15:clr>
        </p15:guide>
        <p15:guide id="17" pos="1511" userDrawn="1">
          <p15:clr>
            <a:srgbClr val="F26B43"/>
          </p15:clr>
        </p15:guide>
        <p15:guide id="18" pos="1452" userDrawn="1">
          <p15:clr>
            <a:srgbClr val="F26B43"/>
          </p15:clr>
        </p15:guide>
        <p15:guide id="19" pos="579" userDrawn="1">
          <p15:clr>
            <a:srgbClr val="F26B43"/>
          </p15:clr>
        </p15:guide>
        <p15:guide id="20" pos="522" userDrawn="1">
          <p15:clr>
            <a:srgbClr val="F26B43"/>
          </p15:clr>
        </p15:guide>
        <p15:guide id="21" orient="horz" pos="702" userDrawn="1">
          <p15:clr>
            <a:srgbClr val="F26B43"/>
          </p15:clr>
        </p15:guide>
        <p15:guide id="22" orient="horz" pos="761" userDrawn="1">
          <p15:clr>
            <a:srgbClr val="F26B43"/>
          </p15:clr>
        </p15:guide>
        <p15:guide id="23" orient="horz" pos="1236" userDrawn="1">
          <p15:clr>
            <a:srgbClr val="F26B43"/>
          </p15:clr>
        </p15:guide>
        <p15:guide id="24" orient="horz" pos="1295" userDrawn="1">
          <p15:clr>
            <a:srgbClr val="F26B43"/>
          </p15:clr>
        </p15:guide>
        <p15:guide id="25" orient="horz" pos="1827" userDrawn="1">
          <p15:clr>
            <a:srgbClr val="F26B43"/>
          </p15:clr>
        </p15:guide>
        <p15:guide id="26" orient="horz" pos="1770" userDrawn="1">
          <p15:clr>
            <a:srgbClr val="F26B43"/>
          </p15:clr>
        </p15:guide>
        <p15:guide id="27" orient="horz" pos="2303" userDrawn="1">
          <p15:clr>
            <a:srgbClr val="F26B43"/>
          </p15:clr>
        </p15:guide>
        <p15:guide id="28" orient="horz" pos="2361" userDrawn="1">
          <p15:clr>
            <a:srgbClr val="F26B43"/>
          </p15:clr>
        </p15:guide>
        <p15:guide id="29" orient="horz" pos="2837" userDrawn="1">
          <p15:clr>
            <a:srgbClr val="F26B43"/>
          </p15:clr>
        </p15:guide>
        <p15:guide id="30" orient="horz" pos="2895" userDrawn="1">
          <p15:clr>
            <a:srgbClr val="F26B43"/>
          </p15:clr>
        </p15:guide>
        <p15:guide id="31" pos="987" userDrawn="1">
          <p15:clr>
            <a:srgbClr val="F26B43"/>
          </p15:clr>
        </p15:guide>
        <p15:guide id="32" pos="1046" userDrawn="1">
          <p15:clr>
            <a:srgbClr val="F26B43"/>
          </p15:clr>
        </p15:guide>
        <p15:guide id="33" pos="2850" userDrawn="1">
          <p15:clr>
            <a:srgbClr val="F26B43"/>
          </p15:clr>
        </p15:guide>
        <p15:guide id="34" pos="3374" userDrawn="1">
          <p15:clr>
            <a:srgbClr val="F26B43"/>
          </p15:clr>
        </p15:guide>
        <p15:guide id="35" pos="4712" userDrawn="1">
          <p15:clr>
            <a:srgbClr val="F26B43"/>
          </p15:clr>
        </p15:guide>
        <p15:guide id="36" pos="4770" userDrawn="1">
          <p15:clr>
            <a:srgbClr val="F26B43"/>
          </p15:clr>
        </p15:guide>
        <p15:guide id="37" orient="horz" pos="227" userDrawn="1">
          <p15:clr>
            <a:srgbClr val="F26B43"/>
          </p15:clr>
        </p15:guide>
        <p15:guide id="38" orient="horz" pos="337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676" y="373064"/>
            <a:ext cx="8756650" cy="634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75" y="1225550"/>
            <a:ext cx="8756650" cy="413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defRPr lang="en-GB" sz="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740" y="5532438"/>
            <a:ext cx="647699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7" y="1114425"/>
            <a:ext cx="878046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 rtl="0" eaLnBrk="1" latinLnBrk="0" hangingPunct="1">
        <a:lnSpc>
          <a:spcPct val="85000"/>
        </a:lnSpc>
        <a:spcBef>
          <a:spcPts val="0"/>
        </a:spcBef>
        <a:buNone/>
        <a:defRPr sz="2400" b="1" i="1" kern="1200">
          <a:solidFill>
            <a:schemeClr val="accent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i="1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66700" indent="-2667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274638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" userDrawn="1">
          <p15:clr>
            <a:srgbClr val="F26B43"/>
          </p15:clr>
        </p15:guide>
        <p15:guide id="2" pos="114" userDrawn="1">
          <p15:clr>
            <a:srgbClr val="F26B43"/>
          </p15:clr>
        </p15:guide>
        <p15:guide id="3" orient="horz" pos="3485" userDrawn="1">
          <p15:clr>
            <a:srgbClr val="F26B43"/>
          </p15:clr>
        </p15:guide>
        <p15:guide id="4" pos="5645" userDrawn="1">
          <p15:clr>
            <a:srgbClr val="F26B43"/>
          </p15:clr>
        </p15:guide>
        <p15:guide id="5" pos="5237" userDrawn="1">
          <p15:clr>
            <a:srgbClr val="F26B43"/>
          </p15:clr>
        </p15:guide>
        <p15:guide id="6" pos="5178" userDrawn="1">
          <p15:clr>
            <a:srgbClr val="F26B43"/>
          </p15:clr>
        </p15:guide>
        <p15:guide id="7" pos="4305" userDrawn="1">
          <p15:clr>
            <a:srgbClr val="F26B43"/>
          </p15:clr>
        </p15:guide>
        <p15:guide id="8" pos="4247" userDrawn="1">
          <p15:clr>
            <a:srgbClr val="F26B43"/>
          </p15:clr>
        </p15:guide>
        <p15:guide id="9" pos="3839" userDrawn="1">
          <p15:clr>
            <a:srgbClr val="F26B43"/>
          </p15:clr>
        </p15:guide>
        <p15:guide id="10" pos="3782" userDrawn="1">
          <p15:clr>
            <a:srgbClr val="F26B43"/>
          </p15:clr>
        </p15:guide>
        <p15:guide id="11" pos="3315" userDrawn="1">
          <p15:clr>
            <a:srgbClr val="F26B43"/>
          </p15:clr>
        </p15:guide>
        <p15:guide id="12" pos="2909" userDrawn="1">
          <p15:clr>
            <a:srgbClr val="F26B43"/>
          </p15:clr>
        </p15:guide>
        <p15:guide id="13" pos="2442" userDrawn="1">
          <p15:clr>
            <a:srgbClr val="F26B43"/>
          </p15:clr>
        </p15:guide>
        <p15:guide id="14" pos="2384" userDrawn="1">
          <p15:clr>
            <a:srgbClr val="F26B43"/>
          </p15:clr>
        </p15:guide>
        <p15:guide id="15" pos="1977" userDrawn="1">
          <p15:clr>
            <a:srgbClr val="F26B43"/>
          </p15:clr>
        </p15:guide>
        <p15:guide id="16" pos="1919" userDrawn="1">
          <p15:clr>
            <a:srgbClr val="F26B43"/>
          </p15:clr>
        </p15:guide>
        <p15:guide id="17" pos="1511" userDrawn="1">
          <p15:clr>
            <a:srgbClr val="F26B43"/>
          </p15:clr>
        </p15:guide>
        <p15:guide id="18" pos="1452" userDrawn="1">
          <p15:clr>
            <a:srgbClr val="F26B43"/>
          </p15:clr>
        </p15:guide>
        <p15:guide id="19" pos="579" userDrawn="1">
          <p15:clr>
            <a:srgbClr val="F26B43"/>
          </p15:clr>
        </p15:guide>
        <p15:guide id="20" pos="522" userDrawn="1">
          <p15:clr>
            <a:srgbClr val="F26B43"/>
          </p15:clr>
        </p15:guide>
        <p15:guide id="21" orient="horz" pos="702" userDrawn="1">
          <p15:clr>
            <a:srgbClr val="F26B43"/>
          </p15:clr>
        </p15:guide>
        <p15:guide id="22" orient="horz" pos="761" userDrawn="1">
          <p15:clr>
            <a:srgbClr val="F26B43"/>
          </p15:clr>
        </p15:guide>
        <p15:guide id="23" orient="horz" pos="1236" userDrawn="1">
          <p15:clr>
            <a:srgbClr val="F26B43"/>
          </p15:clr>
        </p15:guide>
        <p15:guide id="24" orient="horz" pos="1295" userDrawn="1">
          <p15:clr>
            <a:srgbClr val="F26B43"/>
          </p15:clr>
        </p15:guide>
        <p15:guide id="25" orient="horz" pos="1827" userDrawn="1">
          <p15:clr>
            <a:srgbClr val="F26B43"/>
          </p15:clr>
        </p15:guide>
        <p15:guide id="26" orient="horz" pos="1770" userDrawn="1">
          <p15:clr>
            <a:srgbClr val="F26B43"/>
          </p15:clr>
        </p15:guide>
        <p15:guide id="27" orient="horz" pos="2303" userDrawn="1">
          <p15:clr>
            <a:srgbClr val="F26B43"/>
          </p15:clr>
        </p15:guide>
        <p15:guide id="28" orient="horz" pos="2361" userDrawn="1">
          <p15:clr>
            <a:srgbClr val="F26B43"/>
          </p15:clr>
        </p15:guide>
        <p15:guide id="29" orient="horz" pos="2837" userDrawn="1">
          <p15:clr>
            <a:srgbClr val="F26B43"/>
          </p15:clr>
        </p15:guide>
        <p15:guide id="30" orient="horz" pos="2895" userDrawn="1">
          <p15:clr>
            <a:srgbClr val="F26B43"/>
          </p15:clr>
        </p15:guide>
        <p15:guide id="31" pos="987" userDrawn="1">
          <p15:clr>
            <a:srgbClr val="F26B43"/>
          </p15:clr>
        </p15:guide>
        <p15:guide id="32" pos="1046" userDrawn="1">
          <p15:clr>
            <a:srgbClr val="F26B43"/>
          </p15:clr>
        </p15:guide>
        <p15:guide id="33" pos="2850" userDrawn="1">
          <p15:clr>
            <a:srgbClr val="F26B43"/>
          </p15:clr>
        </p15:guide>
        <p15:guide id="34" pos="3374" userDrawn="1">
          <p15:clr>
            <a:srgbClr val="F26B43"/>
          </p15:clr>
        </p15:guide>
        <p15:guide id="35" pos="4712" userDrawn="1">
          <p15:clr>
            <a:srgbClr val="F26B43"/>
          </p15:clr>
        </p15:guide>
        <p15:guide id="36" pos="4770" userDrawn="1">
          <p15:clr>
            <a:srgbClr val="F26B43"/>
          </p15:clr>
        </p15:guide>
        <p15:guide id="37" orient="horz" pos="227" userDrawn="1">
          <p15:clr>
            <a:srgbClr val="F26B43"/>
          </p15:clr>
        </p15:guide>
        <p15:guide id="38" orient="horz" pos="337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676" y="373064"/>
            <a:ext cx="8756650" cy="634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75" y="1225550"/>
            <a:ext cx="8756650" cy="413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SUB HEADER</a:t>
            </a:r>
          </a:p>
          <a:p>
            <a:pPr lvl="1"/>
            <a:r>
              <a:rPr lang="en-US" dirty="0" smtClean="0"/>
              <a:t>Secondary header (if required)</a:t>
            </a:r>
          </a:p>
          <a:p>
            <a:pPr lvl="2"/>
            <a:r>
              <a:rPr lang="en-US" dirty="0" smtClean="0"/>
              <a:t>Body text</a:t>
            </a:r>
          </a:p>
          <a:p>
            <a:pPr lvl="3"/>
            <a:r>
              <a:rPr lang="en-US" dirty="0" smtClean="0"/>
              <a:t>Bullet level 1</a:t>
            </a:r>
          </a:p>
          <a:p>
            <a:pPr lvl="4"/>
            <a:r>
              <a:rPr lang="en-US" dirty="0" smtClean="0"/>
              <a:t>Bullet level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976" y="5534006"/>
            <a:ext cx="647700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9164" y="5532438"/>
            <a:ext cx="7300912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defRPr lang="en-GB" sz="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740" y="5532438"/>
            <a:ext cx="647699" cy="831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defRPr sz="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D86344-E1DB-44B0-866F-C1F11015BE3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7" y="1114425"/>
            <a:ext cx="8780463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 rtl="0" eaLnBrk="1" latinLnBrk="0" hangingPunct="1">
        <a:lnSpc>
          <a:spcPct val="85000"/>
        </a:lnSpc>
        <a:spcBef>
          <a:spcPts val="0"/>
        </a:spcBef>
        <a:buNone/>
        <a:defRPr sz="2400" b="1" i="1" kern="1200">
          <a:solidFill>
            <a:schemeClr val="accent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i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66700" indent="-2667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1338" indent="-274638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kkurat Light Pro" panose="02000503030000020004" pitchFamily="2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" userDrawn="1">
          <p15:clr>
            <a:srgbClr val="F26B43"/>
          </p15:clr>
        </p15:guide>
        <p15:guide id="2" pos="114" userDrawn="1">
          <p15:clr>
            <a:srgbClr val="F26B43"/>
          </p15:clr>
        </p15:guide>
        <p15:guide id="3" orient="horz" pos="3485" userDrawn="1">
          <p15:clr>
            <a:srgbClr val="F26B43"/>
          </p15:clr>
        </p15:guide>
        <p15:guide id="4" pos="5645" userDrawn="1">
          <p15:clr>
            <a:srgbClr val="F26B43"/>
          </p15:clr>
        </p15:guide>
        <p15:guide id="5" pos="5237" userDrawn="1">
          <p15:clr>
            <a:srgbClr val="F26B43"/>
          </p15:clr>
        </p15:guide>
        <p15:guide id="6" pos="5178" userDrawn="1">
          <p15:clr>
            <a:srgbClr val="F26B43"/>
          </p15:clr>
        </p15:guide>
        <p15:guide id="7" pos="4305" userDrawn="1">
          <p15:clr>
            <a:srgbClr val="F26B43"/>
          </p15:clr>
        </p15:guide>
        <p15:guide id="8" pos="4247" userDrawn="1">
          <p15:clr>
            <a:srgbClr val="F26B43"/>
          </p15:clr>
        </p15:guide>
        <p15:guide id="9" pos="3839" userDrawn="1">
          <p15:clr>
            <a:srgbClr val="F26B43"/>
          </p15:clr>
        </p15:guide>
        <p15:guide id="10" pos="3782" userDrawn="1">
          <p15:clr>
            <a:srgbClr val="F26B43"/>
          </p15:clr>
        </p15:guide>
        <p15:guide id="11" pos="3315" userDrawn="1">
          <p15:clr>
            <a:srgbClr val="F26B43"/>
          </p15:clr>
        </p15:guide>
        <p15:guide id="12" pos="2909" userDrawn="1">
          <p15:clr>
            <a:srgbClr val="F26B43"/>
          </p15:clr>
        </p15:guide>
        <p15:guide id="13" pos="2442" userDrawn="1">
          <p15:clr>
            <a:srgbClr val="F26B43"/>
          </p15:clr>
        </p15:guide>
        <p15:guide id="14" pos="2384" userDrawn="1">
          <p15:clr>
            <a:srgbClr val="F26B43"/>
          </p15:clr>
        </p15:guide>
        <p15:guide id="15" pos="1977" userDrawn="1">
          <p15:clr>
            <a:srgbClr val="F26B43"/>
          </p15:clr>
        </p15:guide>
        <p15:guide id="16" pos="1919" userDrawn="1">
          <p15:clr>
            <a:srgbClr val="F26B43"/>
          </p15:clr>
        </p15:guide>
        <p15:guide id="17" pos="1511" userDrawn="1">
          <p15:clr>
            <a:srgbClr val="F26B43"/>
          </p15:clr>
        </p15:guide>
        <p15:guide id="18" pos="1452" userDrawn="1">
          <p15:clr>
            <a:srgbClr val="F26B43"/>
          </p15:clr>
        </p15:guide>
        <p15:guide id="19" pos="579" userDrawn="1">
          <p15:clr>
            <a:srgbClr val="F26B43"/>
          </p15:clr>
        </p15:guide>
        <p15:guide id="20" pos="522" userDrawn="1">
          <p15:clr>
            <a:srgbClr val="F26B43"/>
          </p15:clr>
        </p15:guide>
        <p15:guide id="21" orient="horz" pos="702" userDrawn="1">
          <p15:clr>
            <a:srgbClr val="F26B43"/>
          </p15:clr>
        </p15:guide>
        <p15:guide id="22" orient="horz" pos="761" userDrawn="1">
          <p15:clr>
            <a:srgbClr val="F26B43"/>
          </p15:clr>
        </p15:guide>
        <p15:guide id="23" orient="horz" pos="1236" userDrawn="1">
          <p15:clr>
            <a:srgbClr val="F26B43"/>
          </p15:clr>
        </p15:guide>
        <p15:guide id="24" orient="horz" pos="1295" userDrawn="1">
          <p15:clr>
            <a:srgbClr val="F26B43"/>
          </p15:clr>
        </p15:guide>
        <p15:guide id="25" orient="horz" pos="1827" userDrawn="1">
          <p15:clr>
            <a:srgbClr val="F26B43"/>
          </p15:clr>
        </p15:guide>
        <p15:guide id="26" orient="horz" pos="1770" userDrawn="1">
          <p15:clr>
            <a:srgbClr val="F26B43"/>
          </p15:clr>
        </p15:guide>
        <p15:guide id="27" orient="horz" pos="2303" userDrawn="1">
          <p15:clr>
            <a:srgbClr val="F26B43"/>
          </p15:clr>
        </p15:guide>
        <p15:guide id="28" orient="horz" pos="2361" userDrawn="1">
          <p15:clr>
            <a:srgbClr val="F26B43"/>
          </p15:clr>
        </p15:guide>
        <p15:guide id="29" orient="horz" pos="2837" userDrawn="1">
          <p15:clr>
            <a:srgbClr val="F26B43"/>
          </p15:clr>
        </p15:guide>
        <p15:guide id="30" orient="horz" pos="2895" userDrawn="1">
          <p15:clr>
            <a:srgbClr val="F26B43"/>
          </p15:clr>
        </p15:guide>
        <p15:guide id="31" pos="987" userDrawn="1">
          <p15:clr>
            <a:srgbClr val="F26B43"/>
          </p15:clr>
        </p15:guide>
        <p15:guide id="32" pos="1046" userDrawn="1">
          <p15:clr>
            <a:srgbClr val="F26B43"/>
          </p15:clr>
        </p15:guide>
        <p15:guide id="33" pos="2850" userDrawn="1">
          <p15:clr>
            <a:srgbClr val="F26B43"/>
          </p15:clr>
        </p15:guide>
        <p15:guide id="34" pos="3374" userDrawn="1">
          <p15:clr>
            <a:srgbClr val="F26B43"/>
          </p15:clr>
        </p15:guide>
        <p15:guide id="35" pos="4712" userDrawn="1">
          <p15:clr>
            <a:srgbClr val="F26B43"/>
          </p15:clr>
        </p15:guide>
        <p15:guide id="36" pos="4770" userDrawn="1">
          <p15:clr>
            <a:srgbClr val="F26B43"/>
          </p15:clr>
        </p15:guide>
        <p15:guide id="37" orient="horz" pos="227" userDrawn="1">
          <p15:clr>
            <a:srgbClr val="F26B43"/>
          </p15:clr>
        </p15:guide>
        <p15:guide id="38" orient="horz" pos="337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93" y="1875896"/>
            <a:ext cx="50895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white"/>
              </a:solidFill>
              <a:latin typeface="Gill Sans" pitchFamily="-8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prstClr val="white"/>
              </a:solidFill>
              <a:latin typeface="Gill Sans Light" pitchFamily="-8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80513" cy="57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260740"/>
            <a:ext cx="9180513" cy="419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66850" y="1803138"/>
            <a:ext cx="6726238" cy="246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/>
              <a:t>NOORDOEWER </a:t>
            </a:r>
            <a:r>
              <a:rPr lang="en-GB" dirty="0"/>
              <a:t>/ VIOOLSDRIFT DAM FEASIBILITY STUDY</a:t>
            </a:r>
            <a:endParaRPr lang="en-US" dirty="0" smtClean="0">
              <a:solidFill>
                <a:srgbClr val="EEECE1">
                  <a:lumMod val="25000"/>
                </a:srgbClr>
              </a:solidFill>
              <a:latin typeface="Gill Snas" charset="0"/>
              <a:cs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EEECE1">
                  <a:lumMod val="25000"/>
                </a:srgbClr>
              </a:solidFill>
              <a:latin typeface="Gill Snas" charset="0"/>
              <a:cs typeface="Gill Snas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cs typeface="Gill Snas" charset="0"/>
              </a:rPr>
              <a:t>Presented by: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Seef Rademeyer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Department </a:t>
            </a:r>
            <a:r>
              <a:rPr lang="en-US" sz="1800" dirty="0" smtClean="0">
                <a:solidFill>
                  <a:prstClr val="black"/>
                </a:solidFill>
              </a:rPr>
              <a:t>of Water and Sanitation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 smtClean="0">
              <a:solidFill>
                <a:srgbClr val="EEECE1">
                  <a:lumMod val="25000"/>
                </a:srgbClr>
              </a:solidFill>
              <a:latin typeface="Gill Snas" charset="0"/>
              <a:cs typeface="Gill Snas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cs typeface="Gill Snas" charset="0"/>
              </a:rPr>
              <a:t>Date: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cs typeface="Gill Snas" charset="0"/>
              </a:rPr>
              <a:t>27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cs typeface="Gill Snas" charset="0"/>
              </a:rPr>
              <a:t>February 2018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901631" y="5613928"/>
            <a:ext cx="180000" cy="8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ctr" defTabSz="713232" rtl="0" eaLnBrk="1" latinLnBrk="0" hangingPunct="1">
              <a:lnSpc>
                <a:spcPct val="90000"/>
              </a:lnSpc>
              <a:spcBef>
                <a:spcPts val="0"/>
              </a:spcBef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6344-E1DB-44B0-866F-C1F11015BE30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71323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3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413" y="844816"/>
            <a:ext cx="9437286" cy="536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698" y="2306928"/>
            <a:ext cx="8398536" cy="23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0" y="219436"/>
            <a:ext cx="9144000" cy="6493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i="0" dirty="0" smtClean="0">
                <a:solidFill>
                  <a:schemeClr val="accent6"/>
                </a:solidFill>
              </a:rPr>
              <a:t>  AREA TO BE INUNDATED BY OPTION 2</a:t>
            </a:r>
            <a:endParaRPr lang="en-US" i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8565" y="2792768"/>
            <a:ext cx="308705" cy="1580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7145" y="2390113"/>
            <a:ext cx="405875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0941" y="2147656"/>
            <a:ext cx="669020" cy="38663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algn="ctr"/>
            <a:r>
              <a:rPr lang="en-ZA" dirty="0" smtClean="0"/>
              <a:t>Option 2</a:t>
            </a:r>
          </a:p>
          <a:p>
            <a:pPr algn="ctr"/>
            <a:r>
              <a:rPr lang="en-ZA" dirty="0" smtClean="0"/>
              <a:t>50 </a:t>
            </a:r>
            <a:r>
              <a:rPr lang="en-ZA" dirty="0"/>
              <a:t>km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008783" y="3840146"/>
            <a:ext cx="702115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smtClean="0">
                <a:effectLst>
                  <a:glow rad="139700">
                    <a:schemeClr val="bg1"/>
                  </a:glow>
                </a:effectLst>
                <a:latin typeface="+mj-lt"/>
              </a:rPr>
              <a:t>Witbank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7314" y="3737733"/>
            <a:ext cx="93583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6071" y="4260316"/>
            <a:ext cx="929742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Goodhouse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742" y="4170983"/>
            <a:ext cx="93583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447" y="1942590"/>
            <a:ext cx="1021113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Noordoewer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6271" y="2238560"/>
            <a:ext cx="87782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2729" y="3153441"/>
            <a:ext cx="868828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Vioolsdrift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0162" y="2968048"/>
            <a:ext cx="87782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530213" y="1670248"/>
            <a:ext cx="737381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200" b="1" i="1" dirty="0" err="1" smtClean="0">
                <a:effectLst>
                  <a:glow rad="139700">
                    <a:schemeClr val="accent6">
                      <a:lumMod val="40000"/>
                      <a:lumOff val="60000"/>
                    </a:schemeClr>
                  </a:glow>
                </a:effectLst>
                <a:latin typeface="+mj-lt"/>
              </a:rPr>
              <a:t>Haib</a:t>
            </a:r>
            <a:r>
              <a:rPr lang="en-ZA" sz="1200" b="1" i="1" dirty="0" smtClean="0">
                <a:effectLst>
                  <a:glow rad="139700">
                    <a:schemeClr val="accent6">
                      <a:lumMod val="40000"/>
                      <a:lumOff val="60000"/>
                    </a:schemeClr>
                  </a:glow>
                </a:effectLst>
                <a:latin typeface="+mj-lt"/>
              </a:rPr>
              <a:t> River</a:t>
            </a:r>
            <a:endParaRPr lang="en-GB" sz="1200" b="1" i="1" dirty="0" smtClean="0">
              <a:effectLst>
                <a:glow rad="139700">
                  <a:schemeClr val="accent6">
                    <a:lumMod val="40000"/>
                    <a:lumOff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92435" y="1655817"/>
            <a:ext cx="652463" cy="1157287"/>
          </a:xfrm>
          <a:custGeom>
            <a:avLst/>
            <a:gdLst>
              <a:gd name="connsiteX0" fmla="*/ 0 w 652463"/>
              <a:gd name="connsiteY0" fmla="*/ 4762 h 1157287"/>
              <a:gd name="connsiteX1" fmla="*/ 90488 w 652463"/>
              <a:gd name="connsiteY1" fmla="*/ 14287 h 1157287"/>
              <a:gd name="connsiteX2" fmla="*/ 123825 w 652463"/>
              <a:gd name="connsiteY2" fmla="*/ 0 h 1157287"/>
              <a:gd name="connsiteX3" fmla="*/ 152400 w 652463"/>
              <a:gd name="connsiteY3" fmla="*/ 23812 h 1157287"/>
              <a:gd name="connsiteX4" fmla="*/ 166688 w 652463"/>
              <a:gd name="connsiteY4" fmla="*/ 95250 h 1157287"/>
              <a:gd name="connsiteX5" fmla="*/ 204788 w 652463"/>
              <a:gd name="connsiteY5" fmla="*/ 142875 h 1157287"/>
              <a:gd name="connsiteX6" fmla="*/ 261938 w 652463"/>
              <a:gd name="connsiteY6" fmla="*/ 152400 h 1157287"/>
              <a:gd name="connsiteX7" fmla="*/ 276225 w 652463"/>
              <a:gd name="connsiteY7" fmla="*/ 161925 h 1157287"/>
              <a:gd name="connsiteX8" fmla="*/ 300038 w 652463"/>
              <a:gd name="connsiteY8" fmla="*/ 95250 h 1157287"/>
              <a:gd name="connsiteX9" fmla="*/ 300038 w 652463"/>
              <a:gd name="connsiteY9" fmla="*/ 95250 h 1157287"/>
              <a:gd name="connsiteX10" fmla="*/ 338138 w 652463"/>
              <a:gd name="connsiteY10" fmla="*/ 185737 h 1157287"/>
              <a:gd name="connsiteX11" fmla="*/ 395288 w 652463"/>
              <a:gd name="connsiteY11" fmla="*/ 228600 h 1157287"/>
              <a:gd name="connsiteX12" fmla="*/ 404813 w 652463"/>
              <a:gd name="connsiteY12" fmla="*/ 300037 h 1157287"/>
              <a:gd name="connsiteX13" fmla="*/ 404813 w 652463"/>
              <a:gd name="connsiteY13" fmla="*/ 361950 h 1157287"/>
              <a:gd name="connsiteX14" fmla="*/ 433388 w 652463"/>
              <a:gd name="connsiteY14" fmla="*/ 409575 h 1157287"/>
              <a:gd name="connsiteX15" fmla="*/ 500063 w 652463"/>
              <a:gd name="connsiteY15" fmla="*/ 433387 h 1157287"/>
              <a:gd name="connsiteX16" fmla="*/ 519113 w 652463"/>
              <a:gd name="connsiteY16" fmla="*/ 357187 h 1157287"/>
              <a:gd name="connsiteX17" fmla="*/ 652463 w 652463"/>
              <a:gd name="connsiteY17" fmla="*/ 452437 h 1157287"/>
              <a:gd name="connsiteX18" fmla="*/ 538163 w 652463"/>
              <a:gd name="connsiteY18" fmla="*/ 519112 h 1157287"/>
              <a:gd name="connsiteX19" fmla="*/ 538163 w 652463"/>
              <a:gd name="connsiteY19" fmla="*/ 542925 h 1157287"/>
              <a:gd name="connsiteX20" fmla="*/ 600075 w 652463"/>
              <a:gd name="connsiteY20" fmla="*/ 585787 h 1157287"/>
              <a:gd name="connsiteX21" fmla="*/ 623888 w 652463"/>
              <a:gd name="connsiteY21" fmla="*/ 633412 h 1157287"/>
              <a:gd name="connsiteX22" fmla="*/ 614363 w 652463"/>
              <a:gd name="connsiteY22" fmla="*/ 690562 h 1157287"/>
              <a:gd name="connsiteX23" fmla="*/ 614363 w 652463"/>
              <a:gd name="connsiteY23" fmla="*/ 809625 h 1157287"/>
              <a:gd name="connsiteX24" fmla="*/ 552450 w 652463"/>
              <a:gd name="connsiteY24" fmla="*/ 842962 h 1157287"/>
              <a:gd name="connsiteX25" fmla="*/ 557213 w 652463"/>
              <a:gd name="connsiteY25" fmla="*/ 890587 h 1157287"/>
              <a:gd name="connsiteX26" fmla="*/ 538163 w 652463"/>
              <a:gd name="connsiteY26" fmla="*/ 919162 h 1157287"/>
              <a:gd name="connsiteX27" fmla="*/ 552450 w 652463"/>
              <a:gd name="connsiteY27" fmla="*/ 995362 h 1157287"/>
              <a:gd name="connsiteX28" fmla="*/ 447675 w 652463"/>
              <a:gd name="connsiteY28" fmla="*/ 1076325 h 1157287"/>
              <a:gd name="connsiteX29" fmla="*/ 438150 w 652463"/>
              <a:gd name="connsiteY29" fmla="*/ 1157287 h 1157287"/>
              <a:gd name="connsiteX30" fmla="*/ 438150 w 652463"/>
              <a:gd name="connsiteY30" fmla="*/ 1157287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2463" h="1157287">
                <a:moveTo>
                  <a:pt x="0" y="4762"/>
                </a:moveTo>
                <a:lnTo>
                  <a:pt x="90488" y="14287"/>
                </a:lnTo>
                <a:lnTo>
                  <a:pt x="123825" y="0"/>
                </a:lnTo>
                <a:lnTo>
                  <a:pt x="152400" y="23812"/>
                </a:lnTo>
                <a:lnTo>
                  <a:pt x="166688" y="95250"/>
                </a:lnTo>
                <a:lnTo>
                  <a:pt x="204788" y="142875"/>
                </a:lnTo>
                <a:lnTo>
                  <a:pt x="261938" y="152400"/>
                </a:lnTo>
                <a:lnTo>
                  <a:pt x="276225" y="161925"/>
                </a:lnTo>
                <a:lnTo>
                  <a:pt x="300038" y="95250"/>
                </a:lnTo>
                <a:lnTo>
                  <a:pt x="300038" y="95250"/>
                </a:lnTo>
                <a:lnTo>
                  <a:pt x="338138" y="185737"/>
                </a:lnTo>
                <a:lnTo>
                  <a:pt x="395288" y="228600"/>
                </a:lnTo>
                <a:lnTo>
                  <a:pt x="404813" y="300037"/>
                </a:lnTo>
                <a:lnTo>
                  <a:pt x="404813" y="361950"/>
                </a:lnTo>
                <a:lnTo>
                  <a:pt x="433388" y="409575"/>
                </a:lnTo>
                <a:lnTo>
                  <a:pt x="500063" y="433387"/>
                </a:lnTo>
                <a:lnTo>
                  <a:pt x="519113" y="357187"/>
                </a:lnTo>
                <a:lnTo>
                  <a:pt x="652463" y="452437"/>
                </a:lnTo>
                <a:lnTo>
                  <a:pt x="538163" y="519112"/>
                </a:lnTo>
                <a:lnTo>
                  <a:pt x="538163" y="542925"/>
                </a:lnTo>
                <a:lnTo>
                  <a:pt x="600075" y="585787"/>
                </a:lnTo>
                <a:lnTo>
                  <a:pt x="623888" y="633412"/>
                </a:lnTo>
                <a:lnTo>
                  <a:pt x="614363" y="690562"/>
                </a:lnTo>
                <a:lnTo>
                  <a:pt x="614363" y="809625"/>
                </a:lnTo>
                <a:lnTo>
                  <a:pt x="552450" y="842962"/>
                </a:lnTo>
                <a:lnTo>
                  <a:pt x="557213" y="890587"/>
                </a:lnTo>
                <a:lnTo>
                  <a:pt x="538163" y="919162"/>
                </a:lnTo>
                <a:lnTo>
                  <a:pt x="552450" y="995362"/>
                </a:lnTo>
                <a:lnTo>
                  <a:pt x="447675" y="1076325"/>
                </a:lnTo>
                <a:lnTo>
                  <a:pt x="438150" y="1157287"/>
                </a:lnTo>
                <a:lnTo>
                  <a:pt x="438150" y="1157287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361045" y="4082919"/>
            <a:ext cx="977832" cy="3662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Henkries</a:t>
            </a:r>
            <a:endParaRPr lang="en-ZA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absrtaction</a:t>
            </a:r>
            <a:endParaRPr lang="en-ZA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5551" y="4077198"/>
            <a:ext cx="93583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3988" y="5490791"/>
            <a:ext cx="3006198" cy="281991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to be inundated = 43 km</a:t>
            </a:r>
            <a:r>
              <a:rPr lang="en-ZA" sz="1600" i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6843" y="3114580"/>
            <a:ext cx="854401" cy="3662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400" b="1" i="1">
                <a:effectLst>
                  <a:glow rad="139700">
                    <a:schemeClr val="bg1"/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dirty="0">
                <a:solidFill>
                  <a:srgbClr val="0070C0"/>
                </a:solidFill>
              </a:rPr>
              <a:t>FSL/area </a:t>
            </a:r>
            <a:endParaRPr lang="en-ZA" dirty="0" smtClean="0">
              <a:solidFill>
                <a:srgbClr val="0070C0"/>
              </a:solidFill>
            </a:endParaRPr>
          </a:p>
          <a:p>
            <a:pPr algn="ctr"/>
            <a:r>
              <a:rPr lang="en-ZA" dirty="0" smtClean="0">
                <a:solidFill>
                  <a:srgbClr val="0070C0"/>
                </a:solidFill>
              </a:rPr>
              <a:t>inundated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61049" y="3297707"/>
            <a:ext cx="367843" cy="227247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1"/>
          <p:cNvSpPr txBox="1">
            <a:spLocks/>
          </p:cNvSpPr>
          <p:nvPr/>
        </p:nvSpPr>
        <p:spPr>
          <a:xfrm>
            <a:off x="9053026" y="6003862"/>
            <a:ext cx="180000" cy="8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ctr" defTabSz="713232" rtl="0" eaLnBrk="1" latinLnBrk="0" hangingPunct="1">
              <a:lnSpc>
                <a:spcPct val="90000"/>
              </a:lnSpc>
              <a:spcBef>
                <a:spcPts val="0"/>
              </a:spcBef>
              <a:defRPr sz="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D86344-E1DB-44B0-866F-C1F11015BE30}" type="slidenum">
              <a:rPr lang="en-GB" sz="900" smtClean="0"/>
              <a:pPr/>
              <a:t>10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971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676" y="373064"/>
            <a:ext cx="8756650" cy="634999"/>
          </a:xfrm>
        </p:spPr>
        <p:txBody>
          <a:bodyPr/>
          <a:lstStyle/>
          <a:p>
            <a:r>
              <a:rPr lang="en-ZA" i="0" dirty="0" smtClean="0">
                <a:solidFill>
                  <a:schemeClr val="accent6"/>
                </a:solidFill>
              </a:rPr>
              <a:t>OPTIMUM NOORDOEWER/VIOOLSDRIFT DAM SIZE</a:t>
            </a:r>
            <a:r>
              <a:rPr lang="en-ZA" i="0" dirty="0">
                <a:solidFill>
                  <a:schemeClr val="accent6"/>
                </a:solidFill>
              </a:rPr>
              <a:t/>
            </a:r>
            <a:br>
              <a:rPr lang="en-ZA" i="0" dirty="0">
                <a:solidFill>
                  <a:schemeClr val="accent6"/>
                </a:solidFill>
              </a:rPr>
            </a:br>
            <a:endParaRPr lang="en-US" i="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05822"/>
              </p:ext>
            </p:extLst>
          </p:nvPr>
        </p:nvGraphicFramePr>
        <p:xfrm>
          <a:off x="193815" y="1207162"/>
          <a:ext cx="8796797" cy="414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285"/>
                <a:gridCol w="2291256"/>
                <a:gridCol w="2291256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3206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Implementation/commissioning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3206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NVD height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full supply level (FSL)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 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 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3206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NVD capacity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2 800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million m</a:t>
                      </a:r>
                      <a:r>
                        <a:rPr lang="en-ZA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m</a:t>
                      </a:r>
                      <a:r>
                        <a:rPr lang="en-ZA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3206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benefit @ 2024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 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m</a:t>
                      </a:r>
                      <a:r>
                        <a:rPr lang="en-ZA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 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m</a:t>
                      </a:r>
                      <a:r>
                        <a:rPr lang="en-ZA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date of next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scheme (</a:t>
                      </a:r>
                      <a:r>
                        <a:rPr lang="en-ZA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Verbeeldingskraal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</a:t>
                      </a:r>
                    </a:p>
                    <a:p>
                      <a:pPr algn="l"/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 years after NVD)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2032*</a:t>
                      </a:r>
                    </a:p>
                    <a:p>
                      <a:pPr algn="l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 years after NVD)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3206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-cost ratio (6% discount rate)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3206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Hydropower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generation at </a:t>
                      </a:r>
                      <a:r>
                        <a:rPr lang="en-ZA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ZA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MWc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MWc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74040"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</a:t>
                      </a: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ydropower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generation in ORS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ZA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MWc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MWc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4302" y="611140"/>
            <a:ext cx="8091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dam development options</a:t>
            </a:r>
            <a:endParaRPr lang="en-ZA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87" y="5341791"/>
            <a:ext cx="5993628" cy="2092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* No feasibility study conducted yet for </a:t>
            </a:r>
            <a:r>
              <a:rPr lang="en-ZA" sz="16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Verbeeldingskraal</a:t>
            </a:r>
            <a:r>
              <a:rPr lang="en-ZA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Dam</a:t>
            </a:r>
            <a:endParaRPr lang="en-GB" sz="16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i="0" dirty="0">
                <a:solidFill>
                  <a:schemeClr val="accent6"/>
                </a:solidFill>
              </a:rPr>
              <a:t>OPTIMUM NOORDOEWER/VIOOLSDRIFT DAM SIZE</a:t>
            </a:r>
            <a:r>
              <a:rPr lang="en-ZA" i="0" dirty="0" smtClean="0">
                <a:solidFill>
                  <a:schemeClr val="accent6"/>
                </a:solidFill>
              </a:rPr>
              <a:t/>
            </a:r>
            <a:br>
              <a:rPr lang="en-ZA" i="0" dirty="0" smtClean="0">
                <a:solidFill>
                  <a:schemeClr val="accent6"/>
                </a:solidFill>
              </a:rPr>
            </a:br>
            <a:endParaRPr lang="en-US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39850" y="1281660"/>
            <a:ext cx="8667940" cy="4097866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000" dirty="0" err="1" smtClean="0"/>
              <a:t>Verbeeldingskraal</a:t>
            </a:r>
            <a:r>
              <a:rPr lang="en-ZA" sz="2000" dirty="0" smtClean="0"/>
              <a:t> Dam</a:t>
            </a:r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ZA" sz="1800" dirty="0" smtClean="0"/>
              <a:t>To implement will take about 15 years to go through feasibility (including assessment of EWRs), design and construction phases</a:t>
            </a:r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ZA" sz="1800" dirty="0" smtClean="0"/>
              <a:t>Separate EIA process required </a:t>
            </a:r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ZA" sz="1800" b="0" dirty="0" smtClean="0"/>
              <a:t>Flooding of Lesotho area – negotiation period </a:t>
            </a:r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ZA" sz="1800" dirty="0" smtClean="0"/>
              <a:t>Raise capital for 2 large dams</a:t>
            </a:r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ZA" sz="1800" b="0" dirty="0" smtClean="0"/>
              <a:t>Cost apportionment negotiations with Namibia for all dams</a:t>
            </a:r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en-ZA" sz="1800" dirty="0" smtClean="0"/>
              <a:t>URV for </a:t>
            </a:r>
            <a:r>
              <a:rPr lang="en-ZA" sz="1800" dirty="0" err="1" smtClean="0"/>
              <a:t>Verbeeldingskraal</a:t>
            </a:r>
            <a:r>
              <a:rPr lang="en-ZA" sz="1800" dirty="0" smtClean="0"/>
              <a:t> Dam is lower than </a:t>
            </a:r>
            <a:r>
              <a:rPr lang="en-ZA" sz="1800" dirty="0"/>
              <a:t>raising of </a:t>
            </a:r>
            <a:r>
              <a:rPr lang="en-ZA" sz="1800" dirty="0" err="1"/>
              <a:t>Gariep</a:t>
            </a:r>
            <a:r>
              <a:rPr lang="en-ZA" sz="1800" dirty="0"/>
              <a:t> </a:t>
            </a:r>
            <a:r>
              <a:rPr lang="en-ZA" sz="1800" dirty="0" smtClean="0"/>
              <a:t>Dam </a:t>
            </a:r>
            <a:endParaRPr lang="en-ZA" sz="1800" dirty="0"/>
          </a:p>
          <a:p>
            <a:pPr marL="609600" lvl="3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1800" b="0" dirty="0"/>
          </a:p>
        </p:txBody>
      </p:sp>
      <p:sp>
        <p:nvSpPr>
          <p:cNvPr id="8" name="Rectangle 7"/>
          <p:cNvSpPr/>
          <p:nvPr/>
        </p:nvSpPr>
        <p:spPr>
          <a:xfrm>
            <a:off x="114302" y="611140"/>
            <a:ext cx="8091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practical considerations</a:t>
            </a:r>
            <a:endParaRPr lang="en-ZA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i="0" dirty="0" smtClean="0">
                <a:solidFill>
                  <a:schemeClr val="accent6"/>
                </a:solidFill>
              </a:rPr>
              <a:t>CONCLUSIONS</a:t>
            </a:r>
            <a:endParaRPr lang="en-ZA" i="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ZA" sz="1800" b="0" dirty="0"/>
              <a:t>Study to be finalised regarding the best </a:t>
            </a:r>
            <a:r>
              <a:rPr lang="en-ZA" sz="1800" b="0" dirty="0" smtClean="0"/>
              <a:t>option (NVD size) </a:t>
            </a:r>
            <a:r>
              <a:rPr lang="en-ZA" sz="1800" b="0" dirty="0"/>
              <a:t>for </a:t>
            </a:r>
            <a:r>
              <a:rPr lang="en-ZA" sz="1800" b="0" dirty="0" smtClean="0"/>
              <a:t>implementation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en-ZA" sz="1800" b="0" dirty="0" smtClean="0"/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ZA" sz="1800" b="0" dirty="0" smtClean="0"/>
              <a:t>Engagement currently underway between South Africa and Namibia on the optimum development </a:t>
            </a:r>
            <a:r>
              <a:rPr lang="en-ZA" sz="1800" b="0" dirty="0" smtClean="0"/>
              <a:t>option</a:t>
            </a:r>
            <a:endParaRPr lang="en-ZA" sz="1800" b="0" dirty="0" smtClean="0"/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en-ZA" sz="1800" b="0" dirty="0"/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ZA" sz="1800" b="0" dirty="0" smtClean="0"/>
              <a:t>EIA to be conducted as per chosen best development option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en-ZA" sz="1800" b="0" dirty="0" smtClean="0"/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en-ZA" sz="1800" b="0" dirty="0"/>
          </a:p>
          <a:p>
            <a:pPr lvl="1">
              <a:lnSpc>
                <a:spcPct val="150000"/>
              </a:lnSpc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2206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 bwMode="auto">
          <a:xfrm>
            <a:off x="1536703" y="402168"/>
            <a:ext cx="5757863" cy="1935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sz="3600" b="1" dirty="0" smtClean="0">
                <a:solidFill>
                  <a:srgbClr val="A4B16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 bwMode="auto">
          <a:xfrm>
            <a:off x="1536700" y="2149434"/>
            <a:ext cx="6787903" cy="1318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002060"/>
              </a:buClr>
              <a:buSzPct val="96000"/>
              <a:buNone/>
            </a:pPr>
            <a:r>
              <a:rPr lang="en-ZA" sz="3600" b="1" dirty="0" smtClean="0">
                <a:ea typeface="ＭＳ Ｐゴシック" pitchFamily="34" charset="-128"/>
              </a:rPr>
              <a:t>THANK YOU</a:t>
            </a:r>
          </a:p>
          <a:p>
            <a:endParaRPr lang="en-ZA" dirty="0" smtClean="0">
              <a:ea typeface="ＭＳ Ｐゴシック" pitchFamily="34" charset="-128"/>
            </a:endParaRPr>
          </a:p>
          <a:p>
            <a:endParaRPr lang="en-ZA" dirty="0" smtClean="0">
              <a:ea typeface="ＭＳ Ｐゴシック" pitchFamily="34" charset="-128"/>
            </a:endParaRPr>
          </a:p>
          <a:p>
            <a:endParaRPr lang="en-ZA" dirty="0" smtClean="0">
              <a:ea typeface="ＭＳ Ｐゴシック" pitchFamily="34" charset="-128"/>
            </a:endParaRPr>
          </a:p>
          <a:p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5306291" y="5489368"/>
            <a:ext cx="441365" cy="225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F81DAC0-8C23-446E-9F73-FDDFCF06B2B7}" type="slidenum">
              <a:rPr lang="en-US" sz="1000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en-US" sz="10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676" y="293640"/>
            <a:ext cx="8756650" cy="634999"/>
          </a:xfrm>
        </p:spPr>
        <p:txBody>
          <a:bodyPr/>
          <a:lstStyle/>
          <a:p>
            <a:r>
              <a:rPr lang="en-ZA" i="0" dirty="0" smtClean="0">
                <a:solidFill>
                  <a:schemeClr val="accent6"/>
                </a:solidFill>
              </a:rPr>
              <a:t>NOORDOEWER/VIOOLSDRIFT DAM FEASIBILITY STUDY </a:t>
            </a:r>
            <a:endParaRPr lang="en-US" i="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252178" y="724623"/>
            <a:ext cx="8667940" cy="4738025"/>
          </a:xfrm>
        </p:spPr>
        <p:txBody>
          <a:bodyPr/>
          <a:lstStyle/>
          <a:p>
            <a:pPr marL="0" lvl="3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ZA" sz="2000" b="1" dirty="0" smtClean="0">
                <a:solidFill>
                  <a:schemeClr val="accent1"/>
                </a:solidFill>
              </a:rPr>
              <a:t>Main purpose of Study:</a:t>
            </a:r>
            <a:endParaRPr lang="en-US" sz="20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Feasibility Design of the </a:t>
            </a:r>
            <a:r>
              <a:rPr lang="en-US" sz="1800" dirty="0" err="1"/>
              <a:t>Noordoewer</a:t>
            </a:r>
            <a:r>
              <a:rPr lang="en-US" sz="1800" dirty="0"/>
              <a:t>/</a:t>
            </a:r>
            <a:r>
              <a:rPr lang="en-US" sz="1800" dirty="0" err="1"/>
              <a:t>Vioolsdrift</a:t>
            </a:r>
            <a:r>
              <a:rPr lang="en-US" sz="1800" dirty="0"/>
              <a:t> Dam </a:t>
            </a:r>
            <a:r>
              <a:rPr lang="en-US" sz="1800" dirty="0" smtClean="0"/>
              <a:t>(NVD) on </a:t>
            </a:r>
            <a:r>
              <a:rPr lang="en-US" sz="1800" dirty="0"/>
              <a:t>Orange River between Namibia </a:t>
            </a:r>
            <a:r>
              <a:rPr lang="en-US" sz="1800" dirty="0" smtClean="0"/>
              <a:t>&amp; </a:t>
            </a:r>
            <a:r>
              <a:rPr lang="en-US" sz="1800" dirty="0"/>
              <a:t>RSA</a:t>
            </a:r>
          </a:p>
          <a:p>
            <a:pPr marL="0" lvl="3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ZA" sz="2000" b="1" dirty="0">
                <a:solidFill>
                  <a:schemeClr val="accent1"/>
                </a:solidFill>
              </a:rPr>
              <a:t>Purpose of </a:t>
            </a:r>
            <a:r>
              <a:rPr lang="en-ZA" sz="2000" b="1" dirty="0" err="1" smtClean="0">
                <a:solidFill>
                  <a:schemeClr val="accent1"/>
                </a:solidFill>
              </a:rPr>
              <a:t>Noordoewer</a:t>
            </a:r>
            <a:r>
              <a:rPr lang="en-ZA" sz="2000" b="1" dirty="0" smtClean="0">
                <a:solidFill>
                  <a:schemeClr val="accent1"/>
                </a:solidFill>
              </a:rPr>
              <a:t>/</a:t>
            </a:r>
            <a:r>
              <a:rPr lang="en-ZA" sz="2000" b="1" dirty="0" err="1" smtClean="0">
                <a:solidFill>
                  <a:schemeClr val="accent1"/>
                </a:solidFill>
              </a:rPr>
              <a:t>Vioolsdrift</a:t>
            </a:r>
            <a:r>
              <a:rPr lang="en-ZA" sz="2000" b="1" dirty="0" smtClean="0">
                <a:solidFill>
                  <a:schemeClr val="accent1"/>
                </a:solidFill>
              </a:rPr>
              <a:t> </a:t>
            </a:r>
            <a:r>
              <a:rPr lang="en-ZA" sz="2000" b="1" dirty="0">
                <a:solidFill>
                  <a:schemeClr val="accent1"/>
                </a:solidFill>
              </a:rPr>
              <a:t>Dam (NVD</a:t>
            </a:r>
            <a:r>
              <a:rPr lang="en-ZA" sz="2000" b="1" dirty="0" smtClean="0">
                <a:solidFill>
                  <a:schemeClr val="accent1"/>
                </a:solidFill>
              </a:rPr>
              <a:t>):</a:t>
            </a:r>
            <a:endParaRPr lang="en-US" sz="2000" dirty="0" smtClean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Serve as </a:t>
            </a:r>
            <a:r>
              <a:rPr lang="en-US" sz="1800" b="1" dirty="0" smtClean="0"/>
              <a:t>re-regulating and/or storage dam </a:t>
            </a:r>
            <a:r>
              <a:rPr lang="en-US" sz="1800" dirty="0" smtClean="0"/>
              <a:t>to improve water resources availability in Lower Orange River, supplying: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Char char="‒"/>
            </a:pPr>
            <a:r>
              <a:rPr lang="en-US" sz="1800" b="1" dirty="0"/>
              <a:t>Ecological water requirements (EWRs) </a:t>
            </a:r>
            <a:r>
              <a:rPr lang="en-US" sz="1800" dirty="0"/>
              <a:t>of the Orange River and </a:t>
            </a:r>
            <a:r>
              <a:rPr lang="en-US" sz="1800" dirty="0" smtClean="0"/>
              <a:t>Estuary</a:t>
            </a:r>
            <a:endParaRPr lang="en-ZA" sz="1800" dirty="0"/>
          </a:p>
          <a:p>
            <a:pPr lvl="4">
              <a:lnSpc>
                <a:spcPct val="140000"/>
              </a:lnSpc>
              <a:buFont typeface="Arial" panose="020B0604020202020204" pitchFamily="34" charset="0"/>
              <a:buChar char="‒"/>
            </a:pPr>
            <a:r>
              <a:rPr lang="en-US" sz="1800" b="1" dirty="0" smtClean="0"/>
              <a:t>Domestic</a:t>
            </a:r>
            <a:r>
              <a:rPr lang="en-US" sz="1800" dirty="0" smtClean="0"/>
              <a:t> </a:t>
            </a:r>
            <a:r>
              <a:rPr lang="en-US" sz="1800" dirty="0"/>
              <a:t>water </a:t>
            </a:r>
            <a:r>
              <a:rPr lang="en-US" sz="1800" dirty="0" smtClean="0"/>
              <a:t>requirements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Char char="‒"/>
            </a:pPr>
            <a:r>
              <a:rPr lang="en-US" sz="1800" b="1" dirty="0" smtClean="0"/>
              <a:t>Industrial</a:t>
            </a:r>
            <a:r>
              <a:rPr lang="en-US" sz="1800" dirty="0"/>
              <a:t> water </a:t>
            </a:r>
            <a:r>
              <a:rPr lang="en-US" sz="1800" dirty="0" smtClean="0"/>
              <a:t>requirements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Char char="‒"/>
            </a:pPr>
            <a:r>
              <a:rPr lang="en-US" sz="1800" b="1" dirty="0" smtClean="0"/>
              <a:t>Mining</a:t>
            </a:r>
            <a:r>
              <a:rPr lang="en-US" sz="1800" dirty="0"/>
              <a:t> water </a:t>
            </a:r>
            <a:r>
              <a:rPr lang="en-US" sz="1800" dirty="0" smtClean="0"/>
              <a:t>requirements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Char char="‒"/>
            </a:pPr>
            <a:r>
              <a:rPr lang="en-US" sz="1800" b="1" dirty="0" smtClean="0"/>
              <a:t>Irrigation</a:t>
            </a:r>
            <a:r>
              <a:rPr lang="en-US" sz="1800" dirty="0"/>
              <a:t> water </a:t>
            </a:r>
            <a:r>
              <a:rPr lang="en-US" sz="1800" dirty="0" smtClean="0"/>
              <a:t>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35174" y="1073426"/>
            <a:ext cx="8881607" cy="71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4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5129" y="-65514"/>
            <a:ext cx="10241280" cy="6076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98452" y="5676863"/>
            <a:ext cx="647699" cy="83100"/>
          </a:xfrm>
        </p:spPr>
        <p:txBody>
          <a:bodyPr/>
          <a:lstStyle/>
          <a:p>
            <a:fld id="{72D86344-E1DB-44B0-866F-C1F11015BE3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445" y="131672"/>
            <a:ext cx="1631557" cy="17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744051" y="173336"/>
            <a:ext cx="2314160" cy="3662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2800" b="1" smtClean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en-GB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085" y="2424827"/>
            <a:ext cx="573875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Neckartal</a:t>
            </a:r>
            <a:endParaRPr lang="en-ZA" sz="100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7060" y="3999322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1" name="Straight Connector 40"/>
          <p:cNvCxnSpPr/>
          <p:nvPr/>
        </p:nvCxnSpPr>
        <p:spPr>
          <a:xfrm>
            <a:off x="2135875" y="156949"/>
            <a:ext cx="1412543" cy="556146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548420" y="2470246"/>
            <a:ext cx="4612943" cy="3248167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01654" y="649453"/>
            <a:ext cx="612347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050" b="1" i="1">
                <a:effectLst>
                  <a:glow rad="101600">
                    <a:srgbClr val="FFFF99"/>
                  </a:glow>
                </a:effectLst>
                <a:latin typeface="+mj-lt"/>
              </a:defRPr>
            </a:lvl1pPr>
          </a:lstStyle>
          <a:p>
            <a:r>
              <a:rPr lang="en-ZA" sz="1000" i="0" dirty="0">
                <a:latin typeface="Arial" panose="020B0604020202020204" pitchFamily="34" charset="0"/>
                <a:cs typeface="Arial" panose="020B0604020202020204" pitchFamily="34" charset="0"/>
              </a:rPr>
              <a:t>Windhoek</a:t>
            </a: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49532" y="3711032"/>
            <a:ext cx="633187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 err="1" smtClean="0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Vioolsdrift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02350" y="4172466"/>
            <a:ext cx="633187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Springbok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85597" y="2466493"/>
            <a:ext cx="924933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 err="1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Keetmanshoop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7323" y="3981435"/>
            <a:ext cx="1102577" cy="46511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0" tIns="36000" rIns="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000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Noordoewer</a:t>
            </a:r>
            <a:r>
              <a:rPr lang="en-ZA" sz="1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</a:p>
          <a:p>
            <a:pPr algn="ctr"/>
            <a:r>
              <a:rPr lang="en-ZA" sz="1000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Vioolsdrift</a:t>
            </a:r>
            <a:r>
              <a:rPr lang="en-ZA" sz="1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</a:p>
          <a:p>
            <a:pPr algn="ctr"/>
            <a:r>
              <a:rPr lang="en-ZA" sz="1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en-GB" sz="1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42858" y="3528212"/>
            <a:ext cx="564257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 err="1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Upington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39901" y="2271633"/>
            <a:ext cx="881652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Johannesburg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7827" y="2068089"/>
            <a:ext cx="482504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Pretoria</a:t>
            </a:r>
            <a:endParaRPr lang="en-GB" sz="1000" b="1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81782" y="3309013"/>
            <a:ext cx="490519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Welkom</a:t>
            </a:r>
            <a:endParaRPr lang="en-GB" sz="1000" b="1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41186" y="2870483"/>
            <a:ext cx="626775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Bloemhof</a:t>
            </a:r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80834" y="2730261"/>
            <a:ext cx="296556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Vaal </a:t>
            </a:r>
          </a:p>
          <a:p>
            <a:pPr algn="ctr"/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83976" y="3306357"/>
            <a:ext cx="746999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Sterkfontein</a:t>
            </a:r>
            <a:endParaRPr lang="en-ZA" sz="10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79965" y="4751205"/>
            <a:ext cx="439223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Gariep</a:t>
            </a:r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39361" y="3712179"/>
            <a:ext cx="657382" cy="1308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Katse</a:t>
            </a:r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5258" y="4178459"/>
            <a:ext cx="774251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Vanderkloof</a:t>
            </a:r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97551" y="2851338"/>
            <a:ext cx="689291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Grootdraai</a:t>
            </a:r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67456" y="4070713"/>
            <a:ext cx="535403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Polihale</a:t>
            </a:r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Dam site</a:t>
            </a:r>
            <a:endParaRPr lang="en-GB" sz="1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45783" y="5243726"/>
            <a:ext cx="1133323" cy="334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lIns="0" tIns="36000" rIns="0" bIns="36000" rtlCol="0" anchor="ctr">
            <a:spAutoFit/>
          </a:bodyPr>
          <a:lstStyle>
            <a:defPPr>
              <a:defRPr lang="en-US"/>
            </a:defPPr>
            <a:lvl1pPr algn="ctr">
              <a:lnSpc>
                <a:spcPct val="85000"/>
              </a:lnSpc>
              <a:defRPr sz="1000" b="1" i="0"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err="1"/>
              <a:t>Verbeeldingskraal</a:t>
            </a:r>
            <a:r>
              <a:rPr lang="en-ZA" dirty="0"/>
              <a:t> </a:t>
            </a:r>
            <a:br>
              <a:rPr lang="en-ZA" dirty="0"/>
            </a:br>
            <a:r>
              <a:rPr lang="en-ZA" dirty="0"/>
              <a:t>Dam site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6377904" y="3987920"/>
            <a:ext cx="447238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 smtClean="0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Maseru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62192" y="1456374"/>
            <a:ext cx="440826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Hardap</a:t>
            </a:r>
            <a:endParaRPr lang="en-ZA" sz="100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03783" y="2423418"/>
            <a:ext cx="573875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Neckartal</a:t>
            </a:r>
            <a:endParaRPr lang="en-ZA" sz="100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98411" y="2696046"/>
            <a:ext cx="391133" cy="26161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000" i="0" err="1" smtClean="0">
                <a:latin typeface="Arial" panose="020B0604020202020204" pitchFamily="34" charset="0"/>
                <a:cs typeface="Arial" panose="020B0604020202020204" pitchFamily="34" charset="0"/>
              </a:rPr>
              <a:t>Naute</a:t>
            </a:r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000" i="0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548437" y="4618954"/>
            <a:ext cx="106831" cy="1107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44051" y="130128"/>
            <a:ext cx="2466560" cy="3662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en-GB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168" y="-25759"/>
            <a:ext cx="1657461" cy="207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" y="2917091"/>
            <a:ext cx="4558867" cy="195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65760" y="2133491"/>
            <a:ext cx="3983603" cy="2417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1166401" y="3552066"/>
            <a:ext cx="746999" cy="13080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000" b="1" dirty="0" err="1" smtClean="0">
                <a:effectLst>
                  <a:glow rad="101600">
                    <a:srgbClr val="FFFF99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Noordoewer</a:t>
            </a:r>
            <a:endParaRPr lang="en-GB" sz="1000" b="1" dirty="0">
              <a:effectLst>
                <a:glow rad="101600">
                  <a:srgbClr val="FFFF99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71" idx="0"/>
          </p:cNvCxnSpPr>
          <p:nvPr/>
        </p:nvCxnSpPr>
        <p:spPr>
          <a:xfrm flipH="1" flipV="1">
            <a:off x="6655268" y="4729726"/>
            <a:ext cx="857177" cy="514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13740" y="5532438"/>
            <a:ext cx="647699" cy="83100"/>
          </a:xfrm>
        </p:spPr>
        <p:txBody>
          <a:bodyPr/>
          <a:lstStyle/>
          <a:p>
            <a:fld id="{72D86344-E1DB-44B0-866F-C1F11015BE3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445" y="131672"/>
            <a:ext cx="1631557" cy="17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5714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-1" y="-2777"/>
            <a:ext cx="9182627" cy="58436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144000" rIns="72000" bIns="72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ZA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LOWER ORANGE RIVER</a:t>
            </a:r>
            <a:endParaRPr lang="en-GB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3052" y="131671"/>
            <a:ext cx="2050307" cy="256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562186" y="3434963"/>
            <a:ext cx="31805" cy="31805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4963" y="3360712"/>
            <a:ext cx="1324080" cy="19620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500" b="1" dirty="0" smtClean="0">
                <a:effectLst>
                  <a:glow rad="139700">
                    <a:srgbClr val="FFFFCC">
                      <a:alpha val="60784"/>
                    </a:srgbClr>
                  </a:glow>
                </a:effectLst>
                <a:latin typeface="+mj-lt"/>
              </a:rPr>
              <a:t>NOORDOEWER</a:t>
            </a:r>
            <a:endParaRPr lang="en-GB" sz="1500" b="1" dirty="0" smtClean="0">
              <a:effectLst>
                <a:glow rad="139700">
                  <a:srgbClr val="FFFFCC">
                    <a:alpha val="60784"/>
                  </a:srgbClr>
                </a:glo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1550" y="3854321"/>
            <a:ext cx="1594988" cy="6278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ZA" sz="1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NOORDOEWER/</a:t>
            </a:r>
          </a:p>
          <a:p>
            <a:pPr algn="ctr">
              <a:lnSpc>
                <a:spcPct val="85000"/>
              </a:lnSpc>
            </a:pPr>
            <a:r>
              <a:rPr lang="en-ZA" sz="1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VIOOLSDRIFT </a:t>
            </a:r>
          </a:p>
          <a:p>
            <a:pPr algn="ctr">
              <a:lnSpc>
                <a:spcPct val="85000"/>
              </a:lnSpc>
            </a:pPr>
            <a:r>
              <a:rPr lang="en-ZA" sz="16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DAM SITE</a:t>
            </a:r>
            <a:endParaRPr lang="en-GB" sz="16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3593991" y="3753015"/>
            <a:ext cx="367559" cy="4152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8289" y="2503138"/>
            <a:ext cx="1205458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2400" b="1" dirty="0" smtClean="0">
                <a:latin typeface="+mj-lt"/>
              </a:rPr>
              <a:t>Namibia</a:t>
            </a:r>
            <a:endParaRPr lang="en-GB" sz="2400" b="1" dirty="0" smtClean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03748" y="4521837"/>
            <a:ext cx="1779333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2400" b="1" dirty="0" smtClean="0">
                <a:latin typeface="+mj-lt"/>
              </a:rPr>
              <a:t>South Africa</a:t>
            </a:r>
            <a:endParaRPr lang="en-GB" sz="2400" b="1" dirty="0" smtClean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041" y="4621457"/>
            <a:ext cx="723145" cy="3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8900626" y="5530828"/>
            <a:ext cx="180000" cy="8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ctr" defTabSz="713232" rtl="0" eaLnBrk="1" latinLnBrk="0" hangingPunct="1">
              <a:lnSpc>
                <a:spcPct val="90000"/>
              </a:lnSpc>
              <a:spcBef>
                <a:spcPts val="0"/>
              </a:spcBef>
              <a:defRPr sz="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D86344-E1DB-44B0-866F-C1F11015BE30}" type="slidenum">
              <a:rPr lang="en-GB" sz="900" smtClean="0"/>
              <a:pPr/>
              <a:t>4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970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i="0" dirty="0">
                <a:solidFill>
                  <a:schemeClr val="accent6"/>
                </a:solidFill>
              </a:rPr>
              <a:t>PURPOSE OF THE STUDY</a:t>
            </a:r>
            <a:endParaRPr lang="en-US" i="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387350" y="1225551"/>
            <a:ext cx="8667940" cy="4133850"/>
          </a:xfrm>
        </p:spPr>
        <p:txBody>
          <a:bodyPr/>
          <a:lstStyle/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800" dirty="0" smtClean="0"/>
              <a:t>Update </a:t>
            </a:r>
            <a:r>
              <a:rPr lang="en-ZA" sz="1800" dirty="0"/>
              <a:t>the water requirement projections in </a:t>
            </a:r>
            <a:r>
              <a:rPr lang="en-ZA" sz="1800" dirty="0" smtClean="0"/>
              <a:t>Orange </a:t>
            </a:r>
            <a:r>
              <a:rPr lang="en-ZA" sz="1800" dirty="0"/>
              <a:t>River </a:t>
            </a:r>
            <a:r>
              <a:rPr lang="en-ZA" sz="1800" dirty="0" smtClean="0"/>
              <a:t>System</a:t>
            </a:r>
            <a:endParaRPr lang="en-ZA" sz="18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800" dirty="0" smtClean="0"/>
              <a:t>Determine optimum </a:t>
            </a:r>
            <a:r>
              <a:rPr lang="en-ZA" sz="1800" dirty="0"/>
              <a:t>site and size for </a:t>
            </a:r>
            <a:r>
              <a:rPr lang="en-ZA" sz="1800" dirty="0" smtClean="0"/>
              <a:t>NVD</a:t>
            </a:r>
            <a:endParaRPr lang="en-ZA" sz="18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800" dirty="0" smtClean="0"/>
              <a:t>Finalise purpose </a:t>
            </a:r>
            <a:r>
              <a:rPr lang="en-ZA" sz="1800" dirty="0"/>
              <a:t>and timing of </a:t>
            </a:r>
            <a:r>
              <a:rPr lang="en-ZA" sz="1800" dirty="0" smtClean="0"/>
              <a:t>NVD </a:t>
            </a:r>
            <a:r>
              <a:rPr lang="en-ZA" sz="1800" dirty="0"/>
              <a:t>for re-regulation, for larger storage and/or for both in </a:t>
            </a:r>
            <a:r>
              <a:rPr lang="en-ZA" sz="1800" dirty="0" smtClean="0"/>
              <a:t>single/phased </a:t>
            </a:r>
            <a:r>
              <a:rPr lang="en-ZA" sz="1800" dirty="0" smtClean="0"/>
              <a:t>approach</a:t>
            </a:r>
            <a:endParaRPr lang="en-ZA" sz="18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800" dirty="0" smtClean="0"/>
              <a:t>Determine timing </a:t>
            </a:r>
            <a:r>
              <a:rPr lang="en-ZA" sz="1800" dirty="0"/>
              <a:t>and most appropriate development option after </a:t>
            </a:r>
            <a:r>
              <a:rPr lang="en-ZA" sz="1800" dirty="0" smtClean="0"/>
              <a:t>NVD</a:t>
            </a:r>
            <a:endParaRPr lang="en-ZA" sz="18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800" dirty="0" smtClean="0"/>
              <a:t>Conduct feasibility </a:t>
            </a:r>
            <a:r>
              <a:rPr lang="en-ZA" sz="1800" dirty="0"/>
              <a:t>study on </a:t>
            </a:r>
            <a:r>
              <a:rPr lang="en-ZA" sz="1800" dirty="0" smtClean="0"/>
              <a:t>selected </a:t>
            </a:r>
            <a:r>
              <a:rPr lang="en-ZA" sz="1800" dirty="0"/>
              <a:t>NVD site and size to ensure </a:t>
            </a:r>
            <a:r>
              <a:rPr lang="en-ZA" sz="1800" dirty="0" smtClean="0"/>
              <a:t>technical</a:t>
            </a:r>
            <a:r>
              <a:rPr lang="en-ZA" sz="1800" dirty="0"/>
              <a:t>, financial, operational and institutional </a:t>
            </a:r>
            <a:r>
              <a:rPr lang="en-ZA" sz="1800" dirty="0" smtClean="0"/>
              <a:t>feasibility</a:t>
            </a:r>
            <a:endParaRPr lang="en-ZA" sz="18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800" dirty="0" smtClean="0"/>
              <a:t>Conduct Environmental </a:t>
            </a:r>
            <a:r>
              <a:rPr lang="en-ZA" sz="1800" dirty="0"/>
              <a:t>Impact Assessment (EIA) to ensure </a:t>
            </a:r>
            <a:r>
              <a:rPr lang="en-ZA" sz="1800" dirty="0" smtClean="0"/>
              <a:t>environmental </a:t>
            </a:r>
            <a:r>
              <a:rPr lang="en-ZA" sz="1800" dirty="0"/>
              <a:t>and social </a:t>
            </a:r>
            <a:r>
              <a:rPr lang="en-ZA" sz="1800" dirty="0" smtClean="0"/>
              <a:t>feasibility</a:t>
            </a:r>
            <a:endParaRPr lang="en-ZA" sz="1800" dirty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ZA" sz="1800" dirty="0" smtClean="0"/>
          </a:p>
          <a:p>
            <a:pPr lvl="3">
              <a:lnSpc>
                <a:spcPct val="14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ZA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2" y="611140"/>
            <a:ext cx="8091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study objectives</a:t>
            </a:r>
          </a:p>
        </p:txBody>
      </p:sp>
    </p:spTree>
    <p:extLst>
      <p:ext uri="{BB962C8B-B14F-4D97-AF65-F5344CB8AC3E}">
        <p14:creationId xmlns:p14="http://schemas.microsoft.com/office/powerpoint/2010/main" val="2188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09435" y="461294"/>
            <a:ext cx="3998890" cy="24441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4800" i="0" smtClean="0">
                <a:solidFill>
                  <a:schemeClr val="tx1"/>
                </a:solidFill>
              </a:rPr>
              <a:t/>
            </a:r>
            <a:br>
              <a:rPr lang="en-GB" sz="4800" i="0" smtClean="0">
                <a:solidFill>
                  <a:schemeClr val="tx1"/>
                </a:solidFill>
              </a:rPr>
            </a:br>
            <a:r>
              <a:rPr lang="en-GB" sz="4800" i="0" smtClean="0">
                <a:solidFill>
                  <a:schemeClr val="tx1"/>
                </a:solidFill>
              </a:rPr>
              <a:t/>
            </a:r>
            <a:br>
              <a:rPr lang="en-GB" sz="4800" i="0" smtClean="0">
                <a:solidFill>
                  <a:schemeClr val="tx1"/>
                </a:solidFill>
              </a:rPr>
            </a:br>
            <a:r>
              <a:rPr lang="en-GB" sz="4800" i="0" smtClean="0">
                <a:solidFill>
                  <a:schemeClr val="tx1"/>
                </a:solidFill>
              </a:rPr>
              <a:t/>
            </a:r>
            <a:br>
              <a:rPr lang="en-GB" sz="4800" i="0" smtClean="0">
                <a:solidFill>
                  <a:schemeClr val="tx1"/>
                </a:solidFill>
              </a:rPr>
            </a:br>
            <a:endParaRPr lang="en-US" sz="4800" i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z="900" smtClean="0"/>
              <a:pPr/>
              <a:t>6</a:t>
            </a:fld>
            <a:endParaRPr lang="en-GB" sz="900"/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019" y="240665"/>
            <a:ext cx="8863965" cy="5233670"/>
          </a:xfrm>
          <a:prstGeom prst="rect">
            <a:avLst/>
          </a:prstGeom>
          <a:solidFill>
            <a:schemeClr val="bg1">
              <a:alpha val="80000"/>
            </a:schemeClr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eform 7"/>
          <p:cNvSpPr/>
          <p:nvPr/>
        </p:nvSpPr>
        <p:spPr>
          <a:xfrm>
            <a:off x="454437" y="1844706"/>
            <a:ext cx="1604951" cy="2210461"/>
          </a:xfrm>
          <a:custGeom>
            <a:avLst/>
            <a:gdLst>
              <a:gd name="connsiteX0" fmla="*/ 0 w 1629453"/>
              <a:gd name="connsiteY0" fmla="*/ 0 h 1984812"/>
              <a:gd name="connsiteX1" fmla="*/ 69339 w 1629453"/>
              <a:gd name="connsiteY1" fmla="*/ 455033 h 1984812"/>
              <a:gd name="connsiteX2" fmla="*/ 268687 w 1629453"/>
              <a:gd name="connsiteY2" fmla="*/ 650048 h 1984812"/>
              <a:gd name="connsiteX3" fmla="*/ 216683 w 1629453"/>
              <a:gd name="connsiteY3" fmla="*/ 784391 h 1984812"/>
              <a:gd name="connsiteX4" fmla="*/ 576376 w 1629453"/>
              <a:gd name="connsiteY4" fmla="*/ 962070 h 1984812"/>
              <a:gd name="connsiteX5" fmla="*/ 537373 w 1629453"/>
              <a:gd name="connsiteY5" fmla="*/ 1083413 h 1984812"/>
              <a:gd name="connsiteX6" fmla="*/ 559041 w 1629453"/>
              <a:gd name="connsiteY6" fmla="*/ 1122415 h 1984812"/>
              <a:gd name="connsiteX7" fmla="*/ 611045 w 1629453"/>
              <a:gd name="connsiteY7" fmla="*/ 1126749 h 1984812"/>
              <a:gd name="connsiteX8" fmla="*/ 715053 w 1629453"/>
              <a:gd name="connsiteY8" fmla="*/ 1109415 h 1984812"/>
              <a:gd name="connsiteX9" fmla="*/ 758389 w 1629453"/>
              <a:gd name="connsiteY9" fmla="*/ 1100747 h 1984812"/>
              <a:gd name="connsiteX10" fmla="*/ 771390 w 1629453"/>
              <a:gd name="connsiteY10" fmla="*/ 1126749 h 1984812"/>
              <a:gd name="connsiteX11" fmla="*/ 754055 w 1629453"/>
              <a:gd name="connsiteY11" fmla="*/ 1209088 h 1984812"/>
              <a:gd name="connsiteX12" fmla="*/ 754055 w 1629453"/>
              <a:gd name="connsiteY12" fmla="*/ 1239424 h 1984812"/>
              <a:gd name="connsiteX13" fmla="*/ 719386 w 1629453"/>
              <a:gd name="connsiteY13" fmla="*/ 1287094 h 1984812"/>
              <a:gd name="connsiteX14" fmla="*/ 745388 w 1629453"/>
              <a:gd name="connsiteY14" fmla="*/ 1369433 h 1984812"/>
              <a:gd name="connsiteX15" fmla="*/ 788725 w 1629453"/>
              <a:gd name="connsiteY15" fmla="*/ 1391102 h 1984812"/>
              <a:gd name="connsiteX16" fmla="*/ 814726 w 1629453"/>
              <a:gd name="connsiteY16" fmla="*/ 1386768 h 1984812"/>
              <a:gd name="connsiteX17" fmla="*/ 832061 w 1629453"/>
              <a:gd name="connsiteY17" fmla="*/ 1369433 h 1984812"/>
              <a:gd name="connsiteX18" fmla="*/ 866730 w 1629453"/>
              <a:gd name="connsiteY18" fmla="*/ 1369433 h 1984812"/>
              <a:gd name="connsiteX19" fmla="*/ 910067 w 1629453"/>
              <a:gd name="connsiteY19" fmla="*/ 1404103 h 1984812"/>
              <a:gd name="connsiteX20" fmla="*/ 953403 w 1629453"/>
              <a:gd name="connsiteY20" fmla="*/ 1378101 h 1984812"/>
              <a:gd name="connsiteX21" fmla="*/ 992406 w 1629453"/>
              <a:gd name="connsiteY21" fmla="*/ 1417104 h 1984812"/>
              <a:gd name="connsiteX22" fmla="*/ 927401 w 1629453"/>
              <a:gd name="connsiteY22" fmla="*/ 1469107 h 1984812"/>
              <a:gd name="connsiteX23" fmla="*/ 927401 w 1629453"/>
              <a:gd name="connsiteY23" fmla="*/ 1503777 h 1984812"/>
              <a:gd name="connsiteX24" fmla="*/ 940402 w 1629453"/>
              <a:gd name="connsiteY24" fmla="*/ 1525445 h 1984812"/>
              <a:gd name="connsiteX25" fmla="*/ 1031409 w 1629453"/>
              <a:gd name="connsiteY25" fmla="*/ 1516778 h 1984812"/>
              <a:gd name="connsiteX26" fmla="*/ 1061744 w 1629453"/>
              <a:gd name="connsiteY26" fmla="*/ 1490776 h 1984812"/>
              <a:gd name="connsiteX27" fmla="*/ 1092080 w 1629453"/>
              <a:gd name="connsiteY27" fmla="*/ 1464774 h 1984812"/>
              <a:gd name="connsiteX28" fmla="*/ 1131083 w 1629453"/>
              <a:gd name="connsiteY28" fmla="*/ 1477775 h 1984812"/>
              <a:gd name="connsiteX29" fmla="*/ 1144084 w 1629453"/>
              <a:gd name="connsiteY29" fmla="*/ 1542779 h 1984812"/>
              <a:gd name="connsiteX30" fmla="*/ 1170086 w 1629453"/>
              <a:gd name="connsiteY30" fmla="*/ 1555780 h 1984812"/>
              <a:gd name="connsiteX31" fmla="*/ 1183087 w 1629453"/>
              <a:gd name="connsiteY31" fmla="*/ 1551447 h 1984812"/>
              <a:gd name="connsiteX32" fmla="*/ 1204755 w 1629453"/>
              <a:gd name="connsiteY32" fmla="*/ 1521111 h 1984812"/>
              <a:gd name="connsiteX33" fmla="*/ 1222090 w 1629453"/>
              <a:gd name="connsiteY33" fmla="*/ 1512444 h 1984812"/>
              <a:gd name="connsiteX34" fmla="*/ 1248091 w 1629453"/>
              <a:gd name="connsiteY34" fmla="*/ 1508110 h 1984812"/>
              <a:gd name="connsiteX35" fmla="*/ 1282761 w 1629453"/>
              <a:gd name="connsiteY35" fmla="*/ 1538446 h 1984812"/>
              <a:gd name="connsiteX36" fmla="*/ 1300095 w 1629453"/>
              <a:gd name="connsiteY36" fmla="*/ 1573115 h 1984812"/>
              <a:gd name="connsiteX37" fmla="*/ 1512444 w 1629453"/>
              <a:gd name="connsiteY37" fmla="*/ 1707458 h 1984812"/>
              <a:gd name="connsiteX38" fmla="*/ 1629453 w 1629453"/>
              <a:gd name="connsiteY38" fmla="*/ 1984812 h 1984812"/>
              <a:gd name="connsiteX0" fmla="*/ 0 w 1654021"/>
              <a:gd name="connsiteY0" fmla="*/ 0 h 1968817"/>
              <a:gd name="connsiteX1" fmla="*/ 93907 w 1654021"/>
              <a:gd name="connsiteY1" fmla="*/ 439038 h 1968817"/>
              <a:gd name="connsiteX2" fmla="*/ 293255 w 1654021"/>
              <a:gd name="connsiteY2" fmla="*/ 634053 h 1968817"/>
              <a:gd name="connsiteX3" fmla="*/ 241251 w 1654021"/>
              <a:gd name="connsiteY3" fmla="*/ 768396 h 1968817"/>
              <a:gd name="connsiteX4" fmla="*/ 600944 w 1654021"/>
              <a:gd name="connsiteY4" fmla="*/ 946075 h 1968817"/>
              <a:gd name="connsiteX5" fmla="*/ 561941 w 1654021"/>
              <a:gd name="connsiteY5" fmla="*/ 1067418 h 1968817"/>
              <a:gd name="connsiteX6" fmla="*/ 583609 w 1654021"/>
              <a:gd name="connsiteY6" fmla="*/ 1106420 h 1968817"/>
              <a:gd name="connsiteX7" fmla="*/ 635613 w 1654021"/>
              <a:gd name="connsiteY7" fmla="*/ 1110754 h 1968817"/>
              <a:gd name="connsiteX8" fmla="*/ 739621 w 1654021"/>
              <a:gd name="connsiteY8" fmla="*/ 1093420 h 1968817"/>
              <a:gd name="connsiteX9" fmla="*/ 782957 w 1654021"/>
              <a:gd name="connsiteY9" fmla="*/ 1084752 h 1968817"/>
              <a:gd name="connsiteX10" fmla="*/ 795958 w 1654021"/>
              <a:gd name="connsiteY10" fmla="*/ 1110754 h 1968817"/>
              <a:gd name="connsiteX11" fmla="*/ 778623 w 1654021"/>
              <a:gd name="connsiteY11" fmla="*/ 1193093 h 1968817"/>
              <a:gd name="connsiteX12" fmla="*/ 778623 w 1654021"/>
              <a:gd name="connsiteY12" fmla="*/ 1223429 h 1968817"/>
              <a:gd name="connsiteX13" fmla="*/ 743954 w 1654021"/>
              <a:gd name="connsiteY13" fmla="*/ 1271099 h 1968817"/>
              <a:gd name="connsiteX14" fmla="*/ 769956 w 1654021"/>
              <a:gd name="connsiteY14" fmla="*/ 1353438 h 1968817"/>
              <a:gd name="connsiteX15" fmla="*/ 813293 w 1654021"/>
              <a:gd name="connsiteY15" fmla="*/ 1375107 h 1968817"/>
              <a:gd name="connsiteX16" fmla="*/ 839294 w 1654021"/>
              <a:gd name="connsiteY16" fmla="*/ 1370773 h 1968817"/>
              <a:gd name="connsiteX17" fmla="*/ 856629 w 1654021"/>
              <a:gd name="connsiteY17" fmla="*/ 1353438 h 1968817"/>
              <a:gd name="connsiteX18" fmla="*/ 891298 w 1654021"/>
              <a:gd name="connsiteY18" fmla="*/ 1353438 h 1968817"/>
              <a:gd name="connsiteX19" fmla="*/ 934635 w 1654021"/>
              <a:gd name="connsiteY19" fmla="*/ 1388108 h 1968817"/>
              <a:gd name="connsiteX20" fmla="*/ 977971 w 1654021"/>
              <a:gd name="connsiteY20" fmla="*/ 1362106 h 1968817"/>
              <a:gd name="connsiteX21" fmla="*/ 1016974 w 1654021"/>
              <a:gd name="connsiteY21" fmla="*/ 1401109 h 1968817"/>
              <a:gd name="connsiteX22" fmla="*/ 951969 w 1654021"/>
              <a:gd name="connsiteY22" fmla="*/ 1453112 h 1968817"/>
              <a:gd name="connsiteX23" fmla="*/ 951969 w 1654021"/>
              <a:gd name="connsiteY23" fmla="*/ 1487782 h 1968817"/>
              <a:gd name="connsiteX24" fmla="*/ 964970 w 1654021"/>
              <a:gd name="connsiteY24" fmla="*/ 1509450 h 1968817"/>
              <a:gd name="connsiteX25" fmla="*/ 1055977 w 1654021"/>
              <a:gd name="connsiteY25" fmla="*/ 1500783 h 1968817"/>
              <a:gd name="connsiteX26" fmla="*/ 1086312 w 1654021"/>
              <a:gd name="connsiteY26" fmla="*/ 1474781 h 1968817"/>
              <a:gd name="connsiteX27" fmla="*/ 1116648 w 1654021"/>
              <a:gd name="connsiteY27" fmla="*/ 1448779 h 1968817"/>
              <a:gd name="connsiteX28" fmla="*/ 1155651 w 1654021"/>
              <a:gd name="connsiteY28" fmla="*/ 1461780 h 1968817"/>
              <a:gd name="connsiteX29" fmla="*/ 1168652 w 1654021"/>
              <a:gd name="connsiteY29" fmla="*/ 1526784 h 1968817"/>
              <a:gd name="connsiteX30" fmla="*/ 1194654 w 1654021"/>
              <a:gd name="connsiteY30" fmla="*/ 1539785 h 1968817"/>
              <a:gd name="connsiteX31" fmla="*/ 1207655 w 1654021"/>
              <a:gd name="connsiteY31" fmla="*/ 1535452 h 1968817"/>
              <a:gd name="connsiteX32" fmla="*/ 1229323 w 1654021"/>
              <a:gd name="connsiteY32" fmla="*/ 1505116 h 1968817"/>
              <a:gd name="connsiteX33" fmla="*/ 1246658 w 1654021"/>
              <a:gd name="connsiteY33" fmla="*/ 1496449 h 1968817"/>
              <a:gd name="connsiteX34" fmla="*/ 1272659 w 1654021"/>
              <a:gd name="connsiteY34" fmla="*/ 1492115 h 1968817"/>
              <a:gd name="connsiteX35" fmla="*/ 1307329 w 1654021"/>
              <a:gd name="connsiteY35" fmla="*/ 1522451 h 1968817"/>
              <a:gd name="connsiteX36" fmla="*/ 1324663 w 1654021"/>
              <a:gd name="connsiteY36" fmla="*/ 1557120 h 1968817"/>
              <a:gd name="connsiteX37" fmla="*/ 1537012 w 1654021"/>
              <a:gd name="connsiteY37" fmla="*/ 1691463 h 1968817"/>
              <a:gd name="connsiteX38" fmla="*/ 1654021 w 1654021"/>
              <a:gd name="connsiteY38" fmla="*/ 1968817 h 1968817"/>
              <a:gd name="connsiteX0" fmla="*/ 0 w 1666305"/>
              <a:gd name="connsiteY0" fmla="*/ 0 h 1984812"/>
              <a:gd name="connsiteX1" fmla="*/ 106191 w 1666305"/>
              <a:gd name="connsiteY1" fmla="*/ 455033 h 1984812"/>
              <a:gd name="connsiteX2" fmla="*/ 305539 w 1666305"/>
              <a:gd name="connsiteY2" fmla="*/ 650048 h 1984812"/>
              <a:gd name="connsiteX3" fmla="*/ 253535 w 1666305"/>
              <a:gd name="connsiteY3" fmla="*/ 784391 h 1984812"/>
              <a:gd name="connsiteX4" fmla="*/ 613228 w 1666305"/>
              <a:gd name="connsiteY4" fmla="*/ 962070 h 1984812"/>
              <a:gd name="connsiteX5" fmla="*/ 574225 w 1666305"/>
              <a:gd name="connsiteY5" fmla="*/ 1083413 h 1984812"/>
              <a:gd name="connsiteX6" fmla="*/ 595893 w 1666305"/>
              <a:gd name="connsiteY6" fmla="*/ 1122415 h 1984812"/>
              <a:gd name="connsiteX7" fmla="*/ 647897 w 1666305"/>
              <a:gd name="connsiteY7" fmla="*/ 1126749 h 1984812"/>
              <a:gd name="connsiteX8" fmla="*/ 751905 w 1666305"/>
              <a:gd name="connsiteY8" fmla="*/ 1109415 h 1984812"/>
              <a:gd name="connsiteX9" fmla="*/ 795241 w 1666305"/>
              <a:gd name="connsiteY9" fmla="*/ 1100747 h 1984812"/>
              <a:gd name="connsiteX10" fmla="*/ 808242 w 1666305"/>
              <a:gd name="connsiteY10" fmla="*/ 1126749 h 1984812"/>
              <a:gd name="connsiteX11" fmla="*/ 790907 w 1666305"/>
              <a:gd name="connsiteY11" fmla="*/ 1209088 h 1984812"/>
              <a:gd name="connsiteX12" fmla="*/ 790907 w 1666305"/>
              <a:gd name="connsiteY12" fmla="*/ 1239424 h 1984812"/>
              <a:gd name="connsiteX13" fmla="*/ 756238 w 1666305"/>
              <a:gd name="connsiteY13" fmla="*/ 1287094 h 1984812"/>
              <a:gd name="connsiteX14" fmla="*/ 782240 w 1666305"/>
              <a:gd name="connsiteY14" fmla="*/ 1369433 h 1984812"/>
              <a:gd name="connsiteX15" fmla="*/ 825577 w 1666305"/>
              <a:gd name="connsiteY15" fmla="*/ 1391102 h 1984812"/>
              <a:gd name="connsiteX16" fmla="*/ 851578 w 1666305"/>
              <a:gd name="connsiteY16" fmla="*/ 1386768 h 1984812"/>
              <a:gd name="connsiteX17" fmla="*/ 868913 w 1666305"/>
              <a:gd name="connsiteY17" fmla="*/ 1369433 h 1984812"/>
              <a:gd name="connsiteX18" fmla="*/ 903582 w 1666305"/>
              <a:gd name="connsiteY18" fmla="*/ 1369433 h 1984812"/>
              <a:gd name="connsiteX19" fmla="*/ 946919 w 1666305"/>
              <a:gd name="connsiteY19" fmla="*/ 1404103 h 1984812"/>
              <a:gd name="connsiteX20" fmla="*/ 990255 w 1666305"/>
              <a:gd name="connsiteY20" fmla="*/ 1378101 h 1984812"/>
              <a:gd name="connsiteX21" fmla="*/ 1029258 w 1666305"/>
              <a:gd name="connsiteY21" fmla="*/ 1417104 h 1984812"/>
              <a:gd name="connsiteX22" fmla="*/ 964253 w 1666305"/>
              <a:gd name="connsiteY22" fmla="*/ 1469107 h 1984812"/>
              <a:gd name="connsiteX23" fmla="*/ 964253 w 1666305"/>
              <a:gd name="connsiteY23" fmla="*/ 1503777 h 1984812"/>
              <a:gd name="connsiteX24" fmla="*/ 977254 w 1666305"/>
              <a:gd name="connsiteY24" fmla="*/ 1525445 h 1984812"/>
              <a:gd name="connsiteX25" fmla="*/ 1068261 w 1666305"/>
              <a:gd name="connsiteY25" fmla="*/ 1516778 h 1984812"/>
              <a:gd name="connsiteX26" fmla="*/ 1098596 w 1666305"/>
              <a:gd name="connsiteY26" fmla="*/ 1490776 h 1984812"/>
              <a:gd name="connsiteX27" fmla="*/ 1128932 w 1666305"/>
              <a:gd name="connsiteY27" fmla="*/ 1464774 h 1984812"/>
              <a:gd name="connsiteX28" fmla="*/ 1167935 w 1666305"/>
              <a:gd name="connsiteY28" fmla="*/ 1477775 h 1984812"/>
              <a:gd name="connsiteX29" fmla="*/ 1180936 w 1666305"/>
              <a:gd name="connsiteY29" fmla="*/ 1542779 h 1984812"/>
              <a:gd name="connsiteX30" fmla="*/ 1206938 w 1666305"/>
              <a:gd name="connsiteY30" fmla="*/ 1555780 h 1984812"/>
              <a:gd name="connsiteX31" fmla="*/ 1219939 w 1666305"/>
              <a:gd name="connsiteY31" fmla="*/ 1551447 h 1984812"/>
              <a:gd name="connsiteX32" fmla="*/ 1241607 w 1666305"/>
              <a:gd name="connsiteY32" fmla="*/ 1521111 h 1984812"/>
              <a:gd name="connsiteX33" fmla="*/ 1258942 w 1666305"/>
              <a:gd name="connsiteY33" fmla="*/ 1512444 h 1984812"/>
              <a:gd name="connsiteX34" fmla="*/ 1284943 w 1666305"/>
              <a:gd name="connsiteY34" fmla="*/ 1508110 h 1984812"/>
              <a:gd name="connsiteX35" fmla="*/ 1319613 w 1666305"/>
              <a:gd name="connsiteY35" fmla="*/ 1538446 h 1984812"/>
              <a:gd name="connsiteX36" fmla="*/ 1336947 w 1666305"/>
              <a:gd name="connsiteY36" fmla="*/ 1573115 h 1984812"/>
              <a:gd name="connsiteX37" fmla="*/ 1549296 w 1666305"/>
              <a:gd name="connsiteY37" fmla="*/ 1707458 h 1984812"/>
              <a:gd name="connsiteX38" fmla="*/ 1666305 w 1666305"/>
              <a:gd name="connsiteY38" fmla="*/ 1984812 h 1984812"/>
              <a:gd name="connsiteX0" fmla="*/ 0 w 1660163"/>
              <a:gd name="connsiteY0" fmla="*/ 0 h 1984812"/>
              <a:gd name="connsiteX1" fmla="*/ 100049 w 1660163"/>
              <a:gd name="connsiteY1" fmla="*/ 455033 h 1984812"/>
              <a:gd name="connsiteX2" fmla="*/ 299397 w 1660163"/>
              <a:gd name="connsiteY2" fmla="*/ 650048 h 1984812"/>
              <a:gd name="connsiteX3" fmla="*/ 247393 w 1660163"/>
              <a:gd name="connsiteY3" fmla="*/ 784391 h 1984812"/>
              <a:gd name="connsiteX4" fmla="*/ 607086 w 1660163"/>
              <a:gd name="connsiteY4" fmla="*/ 962070 h 1984812"/>
              <a:gd name="connsiteX5" fmla="*/ 568083 w 1660163"/>
              <a:gd name="connsiteY5" fmla="*/ 1083413 h 1984812"/>
              <a:gd name="connsiteX6" fmla="*/ 589751 w 1660163"/>
              <a:gd name="connsiteY6" fmla="*/ 1122415 h 1984812"/>
              <a:gd name="connsiteX7" fmla="*/ 641755 w 1660163"/>
              <a:gd name="connsiteY7" fmla="*/ 1126749 h 1984812"/>
              <a:gd name="connsiteX8" fmla="*/ 745763 w 1660163"/>
              <a:gd name="connsiteY8" fmla="*/ 1109415 h 1984812"/>
              <a:gd name="connsiteX9" fmla="*/ 789099 w 1660163"/>
              <a:gd name="connsiteY9" fmla="*/ 1100747 h 1984812"/>
              <a:gd name="connsiteX10" fmla="*/ 802100 w 1660163"/>
              <a:gd name="connsiteY10" fmla="*/ 1126749 h 1984812"/>
              <a:gd name="connsiteX11" fmla="*/ 784765 w 1660163"/>
              <a:gd name="connsiteY11" fmla="*/ 1209088 h 1984812"/>
              <a:gd name="connsiteX12" fmla="*/ 784765 w 1660163"/>
              <a:gd name="connsiteY12" fmla="*/ 1239424 h 1984812"/>
              <a:gd name="connsiteX13" fmla="*/ 750096 w 1660163"/>
              <a:gd name="connsiteY13" fmla="*/ 1287094 h 1984812"/>
              <a:gd name="connsiteX14" fmla="*/ 776098 w 1660163"/>
              <a:gd name="connsiteY14" fmla="*/ 1369433 h 1984812"/>
              <a:gd name="connsiteX15" fmla="*/ 819435 w 1660163"/>
              <a:gd name="connsiteY15" fmla="*/ 1391102 h 1984812"/>
              <a:gd name="connsiteX16" fmla="*/ 845436 w 1660163"/>
              <a:gd name="connsiteY16" fmla="*/ 1386768 h 1984812"/>
              <a:gd name="connsiteX17" fmla="*/ 862771 w 1660163"/>
              <a:gd name="connsiteY17" fmla="*/ 1369433 h 1984812"/>
              <a:gd name="connsiteX18" fmla="*/ 897440 w 1660163"/>
              <a:gd name="connsiteY18" fmla="*/ 1369433 h 1984812"/>
              <a:gd name="connsiteX19" fmla="*/ 940777 w 1660163"/>
              <a:gd name="connsiteY19" fmla="*/ 1404103 h 1984812"/>
              <a:gd name="connsiteX20" fmla="*/ 984113 w 1660163"/>
              <a:gd name="connsiteY20" fmla="*/ 1378101 h 1984812"/>
              <a:gd name="connsiteX21" fmla="*/ 1023116 w 1660163"/>
              <a:gd name="connsiteY21" fmla="*/ 1417104 h 1984812"/>
              <a:gd name="connsiteX22" fmla="*/ 958111 w 1660163"/>
              <a:gd name="connsiteY22" fmla="*/ 1469107 h 1984812"/>
              <a:gd name="connsiteX23" fmla="*/ 958111 w 1660163"/>
              <a:gd name="connsiteY23" fmla="*/ 1503777 h 1984812"/>
              <a:gd name="connsiteX24" fmla="*/ 971112 w 1660163"/>
              <a:gd name="connsiteY24" fmla="*/ 1525445 h 1984812"/>
              <a:gd name="connsiteX25" fmla="*/ 1062119 w 1660163"/>
              <a:gd name="connsiteY25" fmla="*/ 1516778 h 1984812"/>
              <a:gd name="connsiteX26" fmla="*/ 1092454 w 1660163"/>
              <a:gd name="connsiteY26" fmla="*/ 1490776 h 1984812"/>
              <a:gd name="connsiteX27" fmla="*/ 1122790 w 1660163"/>
              <a:gd name="connsiteY27" fmla="*/ 1464774 h 1984812"/>
              <a:gd name="connsiteX28" fmla="*/ 1161793 w 1660163"/>
              <a:gd name="connsiteY28" fmla="*/ 1477775 h 1984812"/>
              <a:gd name="connsiteX29" fmla="*/ 1174794 w 1660163"/>
              <a:gd name="connsiteY29" fmla="*/ 1542779 h 1984812"/>
              <a:gd name="connsiteX30" fmla="*/ 1200796 w 1660163"/>
              <a:gd name="connsiteY30" fmla="*/ 1555780 h 1984812"/>
              <a:gd name="connsiteX31" fmla="*/ 1213797 w 1660163"/>
              <a:gd name="connsiteY31" fmla="*/ 1551447 h 1984812"/>
              <a:gd name="connsiteX32" fmla="*/ 1235465 w 1660163"/>
              <a:gd name="connsiteY32" fmla="*/ 1521111 h 1984812"/>
              <a:gd name="connsiteX33" fmla="*/ 1252800 w 1660163"/>
              <a:gd name="connsiteY33" fmla="*/ 1512444 h 1984812"/>
              <a:gd name="connsiteX34" fmla="*/ 1278801 w 1660163"/>
              <a:gd name="connsiteY34" fmla="*/ 1508110 h 1984812"/>
              <a:gd name="connsiteX35" fmla="*/ 1313471 w 1660163"/>
              <a:gd name="connsiteY35" fmla="*/ 1538446 h 1984812"/>
              <a:gd name="connsiteX36" fmla="*/ 1330805 w 1660163"/>
              <a:gd name="connsiteY36" fmla="*/ 1573115 h 1984812"/>
              <a:gd name="connsiteX37" fmla="*/ 1543154 w 1660163"/>
              <a:gd name="connsiteY37" fmla="*/ 1707458 h 1984812"/>
              <a:gd name="connsiteX38" fmla="*/ 1660163 w 1660163"/>
              <a:gd name="connsiteY38" fmla="*/ 1984812 h 198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163" h="1984812">
                <a:moveTo>
                  <a:pt x="0" y="0"/>
                </a:moveTo>
                <a:lnTo>
                  <a:pt x="100049" y="455033"/>
                </a:lnTo>
                <a:lnTo>
                  <a:pt x="299397" y="650048"/>
                </a:lnTo>
                <a:lnTo>
                  <a:pt x="247393" y="784391"/>
                </a:lnTo>
                <a:lnTo>
                  <a:pt x="607086" y="962070"/>
                </a:lnTo>
                <a:lnTo>
                  <a:pt x="568083" y="1083413"/>
                </a:lnTo>
                <a:lnTo>
                  <a:pt x="589751" y="1122415"/>
                </a:lnTo>
                <a:lnTo>
                  <a:pt x="641755" y="1126749"/>
                </a:lnTo>
                <a:lnTo>
                  <a:pt x="745763" y="1109415"/>
                </a:lnTo>
                <a:lnTo>
                  <a:pt x="789099" y="1100747"/>
                </a:lnTo>
                <a:lnTo>
                  <a:pt x="802100" y="1126749"/>
                </a:lnTo>
                <a:lnTo>
                  <a:pt x="784765" y="1209088"/>
                </a:lnTo>
                <a:lnTo>
                  <a:pt x="784765" y="1239424"/>
                </a:lnTo>
                <a:lnTo>
                  <a:pt x="750096" y="1287094"/>
                </a:lnTo>
                <a:lnTo>
                  <a:pt x="776098" y="1369433"/>
                </a:lnTo>
                <a:lnTo>
                  <a:pt x="819435" y="1391102"/>
                </a:lnTo>
                <a:lnTo>
                  <a:pt x="845436" y="1386768"/>
                </a:lnTo>
                <a:lnTo>
                  <a:pt x="862771" y="1369433"/>
                </a:lnTo>
                <a:lnTo>
                  <a:pt x="897440" y="1369433"/>
                </a:lnTo>
                <a:lnTo>
                  <a:pt x="940777" y="1404103"/>
                </a:lnTo>
                <a:lnTo>
                  <a:pt x="984113" y="1378101"/>
                </a:lnTo>
                <a:lnTo>
                  <a:pt x="1023116" y="1417104"/>
                </a:lnTo>
                <a:lnTo>
                  <a:pt x="958111" y="1469107"/>
                </a:lnTo>
                <a:lnTo>
                  <a:pt x="958111" y="1503777"/>
                </a:lnTo>
                <a:lnTo>
                  <a:pt x="971112" y="1525445"/>
                </a:lnTo>
                <a:lnTo>
                  <a:pt x="1062119" y="1516778"/>
                </a:lnTo>
                <a:lnTo>
                  <a:pt x="1092454" y="1490776"/>
                </a:lnTo>
                <a:lnTo>
                  <a:pt x="1122790" y="1464774"/>
                </a:lnTo>
                <a:lnTo>
                  <a:pt x="1161793" y="1477775"/>
                </a:lnTo>
                <a:lnTo>
                  <a:pt x="1174794" y="1542779"/>
                </a:lnTo>
                <a:lnTo>
                  <a:pt x="1200796" y="1555780"/>
                </a:lnTo>
                <a:lnTo>
                  <a:pt x="1213797" y="1551447"/>
                </a:lnTo>
                <a:lnTo>
                  <a:pt x="1235465" y="1521111"/>
                </a:lnTo>
                <a:lnTo>
                  <a:pt x="1252800" y="1512444"/>
                </a:lnTo>
                <a:lnTo>
                  <a:pt x="1278801" y="1508110"/>
                </a:lnTo>
                <a:lnTo>
                  <a:pt x="1313471" y="1538446"/>
                </a:lnTo>
                <a:lnTo>
                  <a:pt x="1330805" y="1573115"/>
                </a:lnTo>
                <a:lnTo>
                  <a:pt x="1543154" y="1707458"/>
                </a:lnTo>
                <a:lnTo>
                  <a:pt x="1660163" y="1984812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60271" y="232998"/>
            <a:ext cx="1065926" cy="1611708"/>
          </a:xfrm>
          <a:custGeom>
            <a:avLst/>
            <a:gdLst>
              <a:gd name="connsiteX0" fmla="*/ 0 w 3501588"/>
              <a:gd name="connsiteY0" fmla="*/ 2660860 h 2660860"/>
              <a:gd name="connsiteX1" fmla="*/ 69338 w 3501588"/>
              <a:gd name="connsiteY1" fmla="*/ 2539518 h 2660860"/>
              <a:gd name="connsiteX2" fmla="*/ 845061 w 3501588"/>
              <a:gd name="connsiteY2" fmla="*/ 1802798 h 2660860"/>
              <a:gd name="connsiteX3" fmla="*/ 1009740 w 3501588"/>
              <a:gd name="connsiteY3" fmla="*/ 1282760 h 2660860"/>
              <a:gd name="connsiteX4" fmla="*/ 1061744 w 3501588"/>
              <a:gd name="connsiteY4" fmla="*/ 1226422 h 2660860"/>
              <a:gd name="connsiteX5" fmla="*/ 2868876 w 3501588"/>
              <a:gd name="connsiteY5" fmla="*/ 476701 h 2660860"/>
              <a:gd name="connsiteX6" fmla="*/ 3063890 w 3501588"/>
              <a:gd name="connsiteY6" fmla="*/ 398695 h 2660860"/>
              <a:gd name="connsiteX7" fmla="*/ 3501588 w 3501588"/>
              <a:gd name="connsiteY7" fmla="*/ 0 h 2660860"/>
              <a:gd name="connsiteX0" fmla="*/ 0 w 3501588"/>
              <a:gd name="connsiteY0" fmla="*/ 2660860 h 2660860"/>
              <a:gd name="connsiteX1" fmla="*/ 69338 w 3501588"/>
              <a:gd name="connsiteY1" fmla="*/ 2539518 h 2660860"/>
              <a:gd name="connsiteX2" fmla="*/ 845061 w 3501588"/>
              <a:gd name="connsiteY2" fmla="*/ 1802798 h 2660860"/>
              <a:gd name="connsiteX3" fmla="*/ 1009740 w 3501588"/>
              <a:gd name="connsiteY3" fmla="*/ 1282760 h 2660860"/>
              <a:gd name="connsiteX4" fmla="*/ 1061744 w 3501588"/>
              <a:gd name="connsiteY4" fmla="*/ 1226422 h 2660860"/>
              <a:gd name="connsiteX5" fmla="*/ 2868876 w 3501588"/>
              <a:gd name="connsiteY5" fmla="*/ 476701 h 2660860"/>
              <a:gd name="connsiteX6" fmla="*/ 3501588 w 3501588"/>
              <a:gd name="connsiteY6" fmla="*/ 0 h 2660860"/>
              <a:gd name="connsiteX0" fmla="*/ 0 w 3501588"/>
              <a:gd name="connsiteY0" fmla="*/ 2660860 h 2660860"/>
              <a:gd name="connsiteX1" fmla="*/ 69338 w 3501588"/>
              <a:gd name="connsiteY1" fmla="*/ 2539518 h 2660860"/>
              <a:gd name="connsiteX2" fmla="*/ 845061 w 3501588"/>
              <a:gd name="connsiteY2" fmla="*/ 1802798 h 2660860"/>
              <a:gd name="connsiteX3" fmla="*/ 1009740 w 3501588"/>
              <a:gd name="connsiteY3" fmla="*/ 1282760 h 2660860"/>
              <a:gd name="connsiteX4" fmla="*/ 1061744 w 3501588"/>
              <a:gd name="connsiteY4" fmla="*/ 1226422 h 2660860"/>
              <a:gd name="connsiteX5" fmla="*/ 3501588 w 3501588"/>
              <a:gd name="connsiteY5" fmla="*/ 0 h 2660860"/>
              <a:gd name="connsiteX0" fmla="*/ 0 w 1061744"/>
              <a:gd name="connsiteY0" fmla="*/ 1434438 h 1434438"/>
              <a:gd name="connsiteX1" fmla="*/ 69338 w 1061744"/>
              <a:gd name="connsiteY1" fmla="*/ 1313096 h 1434438"/>
              <a:gd name="connsiteX2" fmla="*/ 845061 w 1061744"/>
              <a:gd name="connsiteY2" fmla="*/ 576376 h 1434438"/>
              <a:gd name="connsiteX3" fmla="*/ 1009740 w 1061744"/>
              <a:gd name="connsiteY3" fmla="*/ 56338 h 1434438"/>
              <a:gd name="connsiteX4" fmla="*/ 1061744 w 1061744"/>
              <a:gd name="connsiteY4" fmla="*/ 0 h 143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744" h="1434438">
                <a:moveTo>
                  <a:pt x="0" y="1434438"/>
                </a:moveTo>
                <a:lnTo>
                  <a:pt x="69338" y="1313096"/>
                </a:lnTo>
                <a:lnTo>
                  <a:pt x="845061" y="576376"/>
                </a:lnTo>
                <a:lnTo>
                  <a:pt x="1009740" y="56338"/>
                </a:lnTo>
                <a:lnTo>
                  <a:pt x="1061744" y="0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060368" y="4055424"/>
            <a:ext cx="534390" cy="1407226"/>
          </a:xfrm>
          <a:custGeom>
            <a:avLst/>
            <a:gdLst>
              <a:gd name="connsiteX0" fmla="*/ 0 w 534390"/>
              <a:gd name="connsiteY0" fmla="*/ 0 h 1407226"/>
              <a:gd name="connsiteX1" fmla="*/ 124691 w 534390"/>
              <a:gd name="connsiteY1" fmla="*/ 463137 h 1407226"/>
              <a:gd name="connsiteX2" fmla="*/ 279071 w 534390"/>
              <a:gd name="connsiteY2" fmla="*/ 659080 h 1407226"/>
              <a:gd name="connsiteX3" fmla="*/ 534390 w 534390"/>
              <a:gd name="connsiteY3" fmla="*/ 1407226 h 14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390" h="1407226">
                <a:moveTo>
                  <a:pt x="0" y="0"/>
                </a:moveTo>
                <a:lnTo>
                  <a:pt x="124691" y="463137"/>
                </a:lnTo>
                <a:lnTo>
                  <a:pt x="279071" y="659080"/>
                </a:lnTo>
                <a:lnTo>
                  <a:pt x="534390" y="1407226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09235" y="979831"/>
            <a:ext cx="247677" cy="138989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/>
          </a:p>
        </p:txBody>
      </p:sp>
      <p:sp>
        <p:nvSpPr>
          <p:cNvPr id="14" name="TextBox 13"/>
          <p:cNvSpPr txBox="1"/>
          <p:nvPr/>
        </p:nvSpPr>
        <p:spPr>
          <a:xfrm>
            <a:off x="1066912" y="883372"/>
            <a:ext cx="142668" cy="2354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endParaRPr lang="en-ZA" sz="900" b="1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5000"/>
              </a:lnSpc>
            </a:pPr>
            <a:r>
              <a:rPr lang="en-ZA" sz="900" b="1" dirty="0" smtClean="0">
                <a:solidFill>
                  <a:srgbClr val="FFFF00"/>
                </a:solidFill>
                <a:latin typeface="+mj-lt"/>
              </a:rPr>
              <a:t>B1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Regular Pentagon 14"/>
          <p:cNvSpPr/>
          <p:nvPr/>
        </p:nvSpPr>
        <p:spPr>
          <a:xfrm>
            <a:off x="2059388" y="4306655"/>
            <a:ext cx="195087" cy="182880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16" name="TextBox 15"/>
          <p:cNvSpPr txBox="1"/>
          <p:nvPr/>
        </p:nvSpPr>
        <p:spPr>
          <a:xfrm>
            <a:off x="2128942" y="4246773"/>
            <a:ext cx="65724" cy="2354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endParaRPr lang="en-ZA" sz="900" b="1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85000"/>
              </a:lnSpc>
            </a:pPr>
            <a:r>
              <a:rPr lang="en-ZA" sz="900" b="1" smtClean="0">
                <a:solidFill>
                  <a:srgbClr val="FFFF00"/>
                </a:solidFill>
                <a:latin typeface="+mj-lt"/>
              </a:rPr>
              <a:t>7</a:t>
            </a:r>
            <a:endParaRPr lang="en-GB" sz="900" b="1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235" y="2143176"/>
            <a:ext cx="909471" cy="334313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ZA" sz="2000" b="1" i="1" dirty="0" smtClean="0">
                <a:solidFill>
                  <a:sysClr val="windowText" lastClr="000000"/>
                </a:solidFill>
                <a:latin typeface="+mj-lt"/>
              </a:rPr>
              <a:t>Site A3</a:t>
            </a:r>
            <a:endParaRPr lang="en-GB" sz="2000" b="1" i="1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092" y="1295499"/>
            <a:ext cx="1059585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200" b="1" dirty="0" smtClean="0">
                <a:effectLst>
                  <a:glow rad="139700">
                    <a:srgbClr val="FFFFCC">
                      <a:alpha val="89000"/>
                    </a:srgbClr>
                  </a:glow>
                </a:effectLst>
                <a:latin typeface="+mj-lt"/>
              </a:rPr>
              <a:t>NOORDOEWER</a:t>
            </a:r>
            <a:endParaRPr lang="en-GB" sz="1200" b="1" dirty="0" smtClean="0">
              <a:effectLst>
                <a:glow rad="139700">
                  <a:srgbClr val="FFFFCC">
                    <a:alpha val="89000"/>
                  </a:srgbClr>
                </a:glow>
              </a:effectLst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995" y="2945456"/>
            <a:ext cx="961802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200" b="1" dirty="0" smtClean="0">
                <a:effectLst>
                  <a:glow rad="139700">
                    <a:srgbClr val="FFFFCC">
                      <a:alpha val="89000"/>
                    </a:srgbClr>
                  </a:glow>
                </a:effectLst>
                <a:latin typeface="+mj-lt"/>
              </a:rPr>
              <a:t>VIOOLSDRIFT</a:t>
            </a:r>
            <a:endParaRPr lang="en-GB" sz="1200" b="1" dirty="0" smtClean="0">
              <a:effectLst>
                <a:glow rad="139700">
                  <a:srgbClr val="FFFFCC">
                    <a:alpha val="89000"/>
                  </a:srgbClr>
                </a:glow>
              </a:effectLst>
              <a:latin typeface="+mj-lt"/>
            </a:endParaRPr>
          </a:p>
        </p:txBody>
      </p:sp>
      <p:sp>
        <p:nvSpPr>
          <p:cNvPr id="39" name="Title 6"/>
          <p:cNvSpPr txBox="1">
            <a:spLocks/>
          </p:cNvSpPr>
          <p:nvPr/>
        </p:nvSpPr>
        <p:spPr>
          <a:xfrm>
            <a:off x="98576" y="219436"/>
            <a:ext cx="8986902" cy="6493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i="0" dirty="0" smtClean="0">
                <a:solidFill>
                  <a:schemeClr val="accent6"/>
                </a:solidFill>
              </a:rPr>
              <a:t>POSSIBLE </a:t>
            </a:r>
            <a:r>
              <a:rPr lang="en-ZA" i="0" dirty="0" err="1" smtClean="0">
                <a:solidFill>
                  <a:schemeClr val="accent6"/>
                </a:solidFill>
              </a:rPr>
              <a:t>NVD</a:t>
            </a:r>
            <a:r>
              <a:rPr lang="en-ZA" i="0" dirty="0" smtClean="0">
                <a:solidFill>
                  <a:schemeClr val="accent6"/>
                </a:solidFill>
              </a:rPr>
              <a:t> SITES</a:t>
            </a:r>
            <a:endParaRPr lang="en-US" i="0" dirty="0"/>
          </a:p>
        </p:txBody>
      </p:sp>
      <p:pic>
        <p:nvPicPr>
          <p:cNvPr id="40" name="Picture 3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1582" y="868741"/>
            <a:ext cx="152400" cy="79199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1818410" y="2477488"/>
            <a:ext cx="233027" cy="1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060371" y="2664230"/>
            <a:ext cx="1710720" cy="9932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36811" y="3521709"/>
            <a:ext cx="3636178" cy="308152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algn="ctr"/>
            <a:r>
              <a:rPr lang="en-ZA" sz="1800" dirty="0">
                <a:solidFill>
                  <a:srgbClr val="FF0000"/>
                </a:solidFill>
              </a:rPr>
              <a:t>Selected </a:t>
            </a:r>
            <a:r>
              <a:rPr lang="en-ZA" sz="1800" dirty="0" smtClean="0">
                <a:solidFill>
                  <a:srgbClr val="FF0000"/>
                </a:solidFill>
              </a:rPr>
              <a:t>for further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1031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07" y="-7951"/>
            <a:ext cx="8165989" cy="57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670">
            <a:off x="5207842" y="3218310"/>
            <a:ext cx="2773714" cy="20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6277557" y="2087217"/>
            <a:ext cx="2254195" cy="2544418"/>
          </a:xfrm>
          <a:custGeom>
            <a:avLst/>
            <a:gdLst>
              <a:gd name="connsiteX0" fmla="*/ 103367 w 2254195"/>
              <a:gd name="connsiteY0" fmla="*/ 2138901 h 2544418"/>
              <a:gd name="connsiteX1" fmla="*/ 747422 w 2254195"/>
              <a:gd name="connsiteY1" fmla="*/ 2492734 h 2544418"/>
              <a:gd name="connsiteX2" fmla="*/ 862716 w 2254195"/>
              <a:gd name="connsiteY2" fmla="*/ 2460929 h 2544418"/>
              <a:gd name="connsiteX3" fmla="*/ 878619 w 2254195"/>
              <a:gd name="connsiteY3" fmla="*/ 2417197 h 2544418"/>
              <a:gd name="connsiteX4" fmla="*/ 962108 w 2254195"/>
              <a:gd name="connsiteY4" fmla="*/ 2488759 h 2544418"/>
              <a:gd name="connsiteX5" fmla="*/ 962108 w 2254195"/>
              <a:gd name="connsiteY5" fmla="*/ 2516588 h 2544418"/>
              <a:gd name="connsiteX6" fmla="*/ 1005840 w 2254195"/>
              <a:gd name="connsiteY6" fmla="*/ 2544418 h 2544418"/>
              <a:gd name="connsiteX7" fmla="*/ 1029694 w 2254195"/>
              <a:gd name="connsiteY7" fmla="*/ 2452978 h 2544418"/>
              <a:gd name="connsiteX8" fmla="*/ 910424 w 2254195"/>
              <a:gd name="connsiteY8" fmla="*/ 2357562 h 2544418"/>
              <a:gd name="connsiteX9" fmla="*/ 890546 w 2254195"/>
              <a:gd name="connsiteY9" fmla="*/ 2226366 h 2544418"/>
              <a:gd name="connsiteX10" fmla="*/ 974035 w 2254195"/>
              <a:gd name="connsiteY10" fmla="*/ 2274073 h 2544418"/>
              <a:gd name="connsiteX11" fmla="*/ 1009815 w 2254195"/>
              <a:gd name="connsiteY11" fmla="*/ 2353586 h 2544418"/>
              <a:gd name="connsiteX12" fmla="*/ 1065475 w 2254195"/>
              <a:gd name="connsiteY12" fmla="*/ 2401294 h 2544418"/>
              <a:gd name="connsiteX13" fmla="*/ 1093304 w 2254195"/>
              <a:gd name="connsiteY13" fmla="*/ 2417197 h 2544418"/>
              <a:gd name="connsiteX14" fmla="*/ 1125109 w 2254195"/>
              <a:gd name="connsiteY14" fmla="*/ 2385392 h 2544418"/>
              <a:gd name="connsiteX15" fmla="*/ 1204622 w 2254195"/>
              <a:gd name="connsiteY15" fmla="*/ 2381416 h 2544418"/>
              <a:gd name="connsiteX16" fmla="*/ 1276184 w 2254195"/>
              <a:gd name="connsiteY16" fmla="*/ 2405270 h 2544418"/>
              <a:gd name="connsiteX17" fmla="*/ 1347746 w 2254195"/>
              <a:gd name="connsiteY17" fmla="*/ 2441051 h 2544418"/>
              <a:gd name="connsiteX18" fmla="*/ 1403405 w 2254195"/>
              <a:gd name="connsiteY18" fmla="*/ 2492734 h 2544418"/>
              <a:gd name="connsiteX19" fmla="*/ 1502796 w 2254195"/>
              <a:gd name="connsiteY19" fmla="*/ 2492734 h 2544418"/>
              <a:gd name="connsiteX20" fmla="*/ 1447137 w 2254195"/>
              <a:gd name="connsiteY20" fmla="*/ 2464905 h 2544418"/>
              <a:gd name="connsiteX21" fmla="*/ 1403405 w 2254195"/>
              <a:gd name="connsiteY21" fmla="*/ 2393343 h 2544418"/>
              <a:gd name="connsiteX22" fmla="*/ 1315941 w 2254195"/>
              <a:gd name="connsiteY22" fmla="*/ 2341660 h 2544418"/>
              <a:gd name="connsiteX23" fmla="*/ 1232452 w 2254195"/>
              <a:gd name="connsiteY23" fmla="*/ 2297927 h 2544418"/>
              <a:gd name="connsiteX24" fmla="*/ 1160890 w 2254195"/>
              <a:gd name="connsiteY24" fmla="*/ 2234317 h 2544418"/>
              <a:gd name="connsiteX25" fmla="*/ 1204622 w 2254195"/>
              <a:gd name="connsiteY25" fmla="*/ 2198536 h 2544418"/>
              <a:gd name="connsiteX26" fmla="*/ 1164866 w 2254195"/>
              <a:gd name="connsiteY26" fmla="*/ 2182633 h 2544418"/>
              <a:gd name="connsiteX27" fmla="*/ 1113182 w 2254195"/>
              <a:gd name="connsiteY27" fmla="*/ 2111072 h 2544418"/>
              <a:gd name="connsiteX28" fmla="*/ 1029694 w 2254195"/>
              <a:gd name="connsiteY28" fmla="*/ 2067340 h 2544418"/>
              <a:gd name="connsiteX29" fmla="*/ 989937 w 2254195"/>
              <a:gd name="connsiteY29" fmla="*/ 2039510 h 2544418"/>
              <a:gd name="connsiteX30" fmla="*/ 993913 w 2254195"/>
              <a:gd name="connsiteY30" fmla="*/ 2007705 h 2544418"/>
              <a:gd name="connsiteX31" fmla="*/ 1057523 w 2254195"/>
              <a:gd name="connsiteY31" fmla="*/ 1995778 h 2544418"/>
              <a:gd name="connsiteX32" fmla="*/ 1073426 w 2254195"/>
              <a:gd name="connsiteY32" fmla="*/ 1956021 h 2544418"/>
              <a:gd name="connsiteX33" fmla="*/ 1101255 w 2254195"/>
              <a:gd name="connsiteY33" fmla="*/ 2023607 h 2544418"/>
              <a:gd name="connsiteX34" fmla="*/ 1109207 w 2254195"/>
              <a:gd name="connsiteY34" fmla="*/ 2087218 h 2544418"/>
              <a:gd name="connsiteX35" fmla="*/ 1256306 w 2254195"/>
              <a:gd name="connsiteY35" fmla="*/ 2170706 h 2544418"/>
              <a:gd name="connsiteX36" fmla="*/ 1268233 w 2254195"/>
              <a:gd name="connsiteY36" fmla="*/ 2150828 h 2544418"/>
              <a:gd name="connsiteX37" fmla="*/ 1156915 w 2254195"/>
              <a:gd name="connsiteY37" fmla="*/ 2071315 h 2544418"/>
              <a:gd name="connsiteX38" fmla="*/ 1184744 w 2254195"/>
              <a:gd name="connsiteY38" fmla="*/ 1948070 h 2544418"/>
              <a:gd name="connsiteX39" fmla="*/ 1264257 w 2254195"/>
              <a:gd name="connsiteY39" fmla="*/ 1991802 h 2544418"/>
              <a:gd name="connsiteX40" fmla="*/ 1359673 w 2254195"/>
              <a:gd name="connsiteY40" fmla="*/ 2055413 h 2544418"/>
              <a:gd name="connsiteX41" fmla="*/ 1371600 w 2254195"/>
              <a:gd name="connsiteY41" fmla="*/ 2011680 h 2544418"/>
              <a:gd name="connsiteX42" fmla="*/ 1403405 w 2254195"/>
              <a:gd name="connsiteY42" fmla="*/ 2011680 h 2544418"/>
              <a:gd name="connsiteX43" fmla="*/ 1323892 w 2254195"/>
              <a:gd name="connsiteY43" fmla="*/ 1904338 h 2544418"/>
              <a:gd name="connsiteX44" fmla="*/ 1300038 w 2254195"/>
              <a:gd name="connsiteY44" fmla="*/ 1904338 h 2544418"/>
              <a:gd name="connsiteX45" fmla="*/ 1304014 w 2254195"/>
              <a:gd name="connsiteY45" fmla="*/ 1824825 h 2544418"/>
              <a:gd name="connsiteX46" fmla="*/ 1395454 w 2254195"/>
              <a:gd name="connsiteY46" fmla="*/ 1860606 h 2544418"/>
              <a:gd name="connsiteX47" fmla="*/ 1506772 w 2254195"/>
              <a:gd name="connsiteY47" fmla="*/ 1852654 h 2544418"/>
              <a:gd name="connsiteX48" fmla="*/ 1510748 w 2254195"/>
              <a:gd name="connsiteY48" fmla="*/ 1824825 h 2544418"/>
              <a:gd name="connsiteX49" fmla="*/ 1451113 w 2254195"/>
              <a:gd name="connsiteY49" fmla="*/ 1812898 h 2544418"/>
              <a:gd name="connsiteX50" fmla="*/ 1371600 w 2254195"/>
              <a:gd name="connsiteY50" fmla="*/ 1598213 h 2544418"/>
              <a:gd name="connsiteX51" fmla="*/ 1339795 w 2254195"/>
              <a:gd name="connsiteY51" fmla="*/ 1506773 h 2544418"/>
              <a:gd name="connsiteX52" fmla="*/ 1339795 w 2254195"/>
              <a:gd name="connsiteY52" fmla="*/ 1463040 h 2544418"/>
              <a:gd name="connsiteX53" fmla="*/ 1443162 w 2254195"/>
              <a:gd name="connsiteY53" fmla="*/ 1395454 h 2544418"/>
              <a:gd name="connsiteX54" fmla="*/ 1506772 w 2254195"/>
              <a:gd name="connsiteY54" fmla="*/ 1363649 h 2544418"/>
              <a:gd name="connsiteX55" fmla="*/ 1578334 w 2254195"/>
              <a:gd name="connsiteY55" fmla="*/ 1387503 h 2544418"/>
              <a:gd name="connsiteX56" fmla="*/ 1598212 w 2254195"/>
              <a:gd name="connsiteY56" fmla="*/ 1347746 h 2544418"/>
              <a:gd name="connsiteX57" fmla="*/ 1614115 w 2254195"/>
              <a:gd name="connsiteY57" fmla="*/ 1252331 h 2544418"/>
              <a:gd name="connsiteX58" fmla="*/ 1725433 w 2254195"/>
              <a:gd name="connsiteY58" fmla="*/ 1168842 h 2544418"/>
              <a:gd name="connsiteX59" fmla="*/ 1773141 w 2254195"/>
              <a:gd name="connsiteY59" fmla="*/ 1133061 h 2544418"/>
              <a:gd name="connsiteX60" fmla="*/ 1940118 w 2254195"/>
              <a:gd name="connsiteY60" fmla="*/ 1212574 h 2544418"/>
              <a:gd name="connsiteX61" fmla="*/ 1999753 w 2254195"/>
              <a:gd name="connsiteY61" fmla="*/ 1172818 h 2544418"/>
              <a:gd name="connsiteX62" fmla="*/ 2115047 w 2254195"/>
              <a:gd name="connsiteY62" fmla="*/ 1160891 h 2544418"/>
              <a:gd name="connsiteX63" fmla="*/ 2254195 w 2254195"/>
              <a:gd name="connsiteY63" fmla="*/ 1220526 h 2544418"/>
              <a:gd name="connsiteX64" fmla="*/ 2246243 w 2254195"/>
              <a:gd name="connsiteY64" fmla="*/ 409493 h 2544418"/>
              <a:gd name="connsiteX65" fmla="*/ 2194560 w 2254195"/>
              <a:gd name="connsiteY65" fmla="*/ 437322 h 2544418"/>
              <a:gd name="connsiteX66" fmla="*/ 2158779 w 2254195"/>
              <a:gd name="connsiteY66" fmla="*/ 552616 h 2544418"/>
              <a:gd name="connsiteX67" fmla="*/ 2059388 w 2254195"/>
              <a:gd name="connsiteY67" fmla="*/ 485030 h 2544418"/>
              <a:gd name="connsiteX68" fmla="*/ 1924215 w 2254195"/>
              <a:gd name="connsiteY68" fmla="*/ 524786 h 2544418"/>
              <a:gd name="connsiteX69" fmla="*/ 1888435 w 2254195"/>
              <a:gd name="connsiteY69" fmla="*/ 524786 h 2544418"/>
              <a:gd name="connsiteX70" fmla="*/ 1880483 w 2254195"/>
              <a:gd name="connsiteY70" fmla="*/ 425395 h 2544418"/>
              <a:gd name="connsiteX71" fmla="*/ 1864581 w 2254195"/>
              <a:gd name="connsiteY71" fmla="*/ 349858 h 2544418"/>
              <a:gd name="connsiteX72" fmla="*/ 1924215 w 2254195"/>
              <a:gd name="connsiteY72" fmla="*/ 226613 h 2544418"/>
              <a:gd name="connsiteX73" fmla="*/ 1936142 w 2254195"/>
              <a:gd name="connsiteY73" fmla="*/ 194807 h 2544418"/>
              <a:gd name="connsiteX74" fmla="*/ 1876508 w 2254195"/>
              <a:gd name="connsiteY74" fmla="*/ 115294 h 2544418"/>
              <a:gd name="connsiteX75" fmla="*/ 1796995 w 2254195"/>
              <a:gd name="connsiteY75" fmla="*/ 71562 h 2544418"/>
              <a:gd name="connsiteX76" fmla="*/ 1753262 w 2254195"/>
              <a:gd name="connsiteY76" fmla="*/ 47708 h 2544418"/>
              <a:gd name="connsiteX77" fmla="*/ 1717482 w 2254195"/>
              <a:gd name="connsiteY77" fmla="*/ 0 h 2544418"/>
              <a:gd name="connsiteX78" fmla="*/ 1681701 w 2254195"/>
              <a:gd name="connsiteY78" fmla="*/ 51684 h 2544418"/>
              <a:gd name="connsiteX79" fmla="*/ 1737360 w 2254195"/>
              <a:gd name="connsiteY79" fmla="*/ 155051 h 2544418"/>
              <a:gd name="connsiteX80" fmla="*/ 1733384 w 2254195"/>
              <a:gd name="connsiteY80" fmla="*/ 234564 h 2544418"/>
              <a:gd name="connsiteX81" fmla="*/ 1717482 w 2254195"/>
              <a:gd name="connsiteY81" fmla="*/ 294199 h 2544418"/>
              <a:gd name="connsiteX82" fmla="*/ 1713506 w 2254195"/>
              <a:gd name="connsiteY82" fmla="*/ 365760 h 2544418"/>
              <a:gd name="connsiteX83" fmla="*/ 1578334 w 2254195"/>
              <a:gd name="connsiteY83" fmla="*/ 508884 h 2544418"/>
              <a:gd name="connsiteX84" fmla="*/ 1546528 w 2254195"/>
              <a:gd name="connsiteY84" fmla="*/ 500933 h 2544418"/>
              <a:gd name="connsiteX85" fmla="*/ 1506772 w 2254195"/>
              <a:gd name="connsiteY85" fmla="*/ 520811 h 2544418"/>
              <a:gd name="connsiteX86" fmla="*/ 1490869 w 2254195"/>
              <a:gd name="connsiteY86" fmla="*/ 608275 h 2544418"/>
              <a:gd name="connsiteX87" fmla="*/ 1300038 w 2254195"/>
              <a:gd name="connsiteY87" fmla="*/ 695740 h 2544418"/>
              <a:gd name="connsiteX88" fmla="*/ 1208598 w 2254195"/>
              <a:gd name="connsiteY88" fmla="*/ 683813 h 2544418"/>
              <a:gd name="connsiteX89" fmla="*/ 1101255 w 2254195"/>
              <a:gd name="connsiteY89" fmla="*/ 628153 h 2544418"/>
              <a:gd name="connsiteX90" fmla="*/ 1049572 w 2254195"/>
              <a:gd name="connsiteY90" fmla="*/ 592373 h 2544418"/>
              <a:gd name="connsiteX91" fmla="*/ 1033669 w 2254195"/>
              <a:gd name="connsiteY91" fmla="*/ 632129 h 2544418"/>
              <a:gd name="connsiteX92" fmla="*/ 1109207 w 2254195"/>
              <a:gd name="connsiteY92" fmla="*/ 799106 h 2544418"/>
              <a:gd name="connsiteX93" fmla="*/ 1009815 w 2254195"/>
              <a:gd name="connsiteY93" fmla="*/ 906449 h 2544418"/>
              <a:gd name="connsiteX94" fmla="*/ 894522 w 2254195"/>
              <a:gd name="connsiteY94" fmla="*/ 958133 h 2544418"/>
              <a:gd name="connsiteX95" fmla="*/ 691763 w 2254195"/>
              <a:gd name="connsiteY95" fmla="*/ 1172818 h 2544418"/>
              <a:gd name="connsiteX96" fmla="*/ 600323 w 2254195"/>
              <a:gd name="connsiteY96" fmla="*/ 1296063 h 2544418"/>
              <a:gd name="connsiteX97" fmla="*/ 580445 w 2254195"/>
              <a:gd name="connsiteY97" fmla="*/ 1367625 h 2544418"/>
              <a:gd name="connsiteX98" fmla="*/ 536713 w 2254195"/>
              <a:gd name="connsiteY98" fmla="*/ 1415333 h 2544418"/>
              <a:gd name="connsiteX99" fmla="*/ 461175 w 2254195"/>
              <a:gd name="connsiteY99" fmla="*/ 1407381 h 2544418"/>
              <a:gd name="connsiteX100" fmla="*/ 449248 w 2254195"/>
              <a:gd name="connsiteY100" fmla="*/ 1331844 h 2544418"/>
              <a:gd name="connsiteX101" fmla="*/ 508883 w 2254195"/>
              <a:gd name="connsiteY101" fmla="*/ 1296063 h 2544418"/>
              <a:gd name="connsiteX102" fmla="*/ 508883 w 2254195"/>
              <a:gd name="connsiteY102" fmla="*/ 1276185 h 2544418"/>
              <a:gd name="connsiteX103" fmla="*/ 489005 w 2254195"/>
              <a:gd name="connsiteY103" fmla="*/ 1228477 h 2544418"/>
              <a:gd name="connsiteX104" fmla="*/ 473102 w 2254195"/>
              <a:gd name="connsiteY104" fmla="*/ 1160891 h 2544418"/>
              <a:gd name="connsiteX105" fmla="*/ 524786 w 2254195"/>
              <a:gd name="connsiteY105" fmla="*/ 1117159 h 2544418"/>
              <a:gd name="connsiteX106" fmla="*/ 580445 w 2254195"/>
              <a:gd name="connsiteY106" fmla="*/ 1125110 h 2544418"/>
              <a:gd name="connsiteX107" fmla="*/ 524786 w 2254195"/>
              <a:gd name="connsiteY107" fmla="*/ 1069451 h 2544418"/>
              <a:gd name="connsiteX108" fmla="*/ 536713 w 2254195"/>
              <a:gd name="connsiteY108" fmla="*/ 1057524 h 2544418"/>
              <a:gd name="connsiteX109" fmla="*/ 556591 w 2254195"/>
              <a:gd name="connsiteY109" fmla="*/ 1057524 h 2544418"/>
              <a:gd name="connsiteX110" fmla="*/ 544664 w 2254195"/>
              <a:gd name="connsiteY110" fmla="*/ 1017767 h 2544418"/>
              <a:gd name="connsiteX111" fmla="*/ 600323 w 2254195"/>
              <a:gd name="connsiteY111" fmla="*/ 993913 h 2544418"/>
              <a:gd name="connsiteX112" fmla="*/ 592372 w 2254195"/>
              <a:gd name="connsiteY112" fmla="*/ 981986 h 2544418"/>
              <a:gd name="connsiteX113" fmla="*/ 520810 w 2254195"/>
              <a:gd name="connsiteY113" fmla="*/ 989938 h 2544418"/>
              <a:gd name="connsiteX114" fmla="*/ 445273 w 2254195"/>
              <a:gd name="connsiteY114" fmla="*/ 1121134 h 2544418"/>
              <a:gd name="connsiteX115" fmla="*/ 397565 w 2254195"/>
              <a:gd name="connsiteY115" fmla="*/ 1085353 h 2544418"/>
              <a:gd name="connsiteX116" fmla="*/ 365760 w 2254195"/>
              <a:gd name="connsiteY116" fmla="*/ 1081378 h 2544418"/>
              <a:gd name="connsiteX117" fmla="*/ 326003 w 2254195"/>
              <a:gd name="connsiteY117" fmla="*/ 1093305 h 2544418"/>
              <a:gd name="connsiteX118" fmla="*/ 310101 w 2254195"/>
              <a:gd name="connsiteY118" fmla="*/ 1033670 h 2544418"/>
              <a:gd name="connsiteX119" fmla="*/ 337930 w 2254195"/>
              <a:gd name="connsiteY119" fmla="*/ 974035 h 2544418"/>
              <a:gd name="connsiteX120" fmla="*/ 409492 w 2254195"/>
              <a:gd name="connsiteY120" fmla="*/ 942230 h 2544418"/>
              <a:gd name="connsiteX121" fmla="*/ 425395 w 2254195"/>
              <a:gd name="connsiteY121" fmla="*/ 894522 h 2544418"/>
              <a:gd name="connsiteX122" fmla="*/ 341906 w 2254195"/>
              <a:gd name="connsiteY122" fmla="*/ 922352 h 2544418"/>
              <a:gd name="connsiteX123" fmla="*/ 270344 w 2254195"/>
              <a:gd name="connsiteY123" fmla="*/ 910425 h 2544418"/>
              <a:gd name="connsiteX124" fmla="*/ 246490 w 2254195"/>
              <a:gd name="connsiteY124" fmla="*/ 910425 h 2544418"/>
              <a:gd name="connsiteX125" fmla="*/ 246490 w 2254195"/>
              <a:gd name="connsiteY125" fmla="*/ 1005840 h 2544418"/>
              <a:gd name="connsiteX126" fmla="*/ 155050 w 2254195"/>
              <a:gd name="connsiteY126" fmla="*/ 938254 h 2544418"/>
              <a:gd name="connsiteX127" fmla="*/ 147099 w 2254195"/>
              <a:gd name="connsiteY127" fmla="*/ 918376 h 2544418"/>
              <a:gd name="connsiteX128" fmla="*/ 163002 w 2254195"/>
              <a:gd name="connsiteY128" fmla="*/ 997889 h 2544418"/>
              <a:gd name="connsiteX129" fmla="*/ 139148 w 2254195"/>
              <a:gd name="connsiteY129" fmla="*/ 1017767 h 2544418"/>
              <a:gd name="connsiteX130" fmla="*/ 55659 w 2254195"/>
              <a:gd name="connsiteY130" fmla="*/ 1029694 h 2544418"/>
              <a:gd name="connsiteX131" fmla="*/ 31805 w 2254195"/>
              <a:gd name="connsiteY131" fmla="*/ 1049573 h 2544418"/>
              <a:gd name="connsiteX132" fmla="*/ 47708 w 2254195"/>
              <a:gd name="connsiteY132" fmla="*/ 1061500 h 2544418"/>
              <a:gd name="connsiteX133" fmla="*/ 131196 w 2254195"/>
              <a:gd name="connsiteY133" fmla="*/ 1061500 h 2544418"/>
              <a:gd name="connsiteX134" fmla="*/ 218661 w 2254195"/>
              <a:gd name="connsiteY134" fmla="*/ 1061500 h 2544418"/>
              <a:gd name="connsiteX135" fmla="*/ 314076 w 2254195"/>
              <a:gd name="connsiteY135" fmla="*/ 1172818 h 2544418"/>
              <a:gd name="connsiteX136" fmla="*/ 385638 w 2254195"/>
              <a:gd name="connsiteY136" fmla="*/ 1204623 h 2544418"/>
              <a:gd name="connsiteX137" fmla="*/ 401541 w 2254195"/>
              <a:gd name="connsiteY137" fmla="*/ 1244380 h 2544418"/>
              <a:gd name="connsiteX138" fmla="*/ 0 w 2254195"/>
              <a:gd name="connsiteY138" fmla="*/ 1280160 h 2544418"/>
              <a:gd name="connsiteX139" fmla="*/ 43732 w 2254195"/>
              <a:gd name="connsiteY139" fmla="*/ 1741336 h 2544418"/>
              <a:gd name="connsiteX140" fmla="*/ 278295 w 2254195"/>
              <a:gd name="connsiteY140" fmla="*/ 1701580 h 2544418"/>
              <a:gd name="connsiteX141" fmla="*/ 266368 w 2254195"/>
              <a:gd name="connsiteY141" fmla="*/ 1749287 h 2544418"/>
              <a:gd name="connsiteX142" fmla="*/ 266368 w 2254195"/>
              <a:gd name="connsiteY142" fmla="*/ 1749287 h 2544418"/>
              <a:gd name="connsiteX143" fmla="*/ 254442 w 2254195"/>
              <a:gd name="connsiteY143" fmla="*/ 1848679 h 2544418"/>
              <a:gd name="connsiteX144" fmla="*/ 254442 w 2254195"/>
              <a:gd name="connsiteY144" fmla="*/ 1876508 h 2544418"/>
              <a:gd name="connsiteX145" fmla="*/ 178904 w 2254195"/>
              <a:gd name="connsiteY145" fmla="*/ 2047461 h 2544418"/>
              <a:gd name="connsiteX146" fmla="*/ 91440 w 2254195"/>
              <a:gd name="connsiteY146" fmla="*/ 2063364 h 2544418"/>
              <a:gd name="connsiteX147" fmla="*/ 103367 w 2254195"/>
              <a:gd name="connsiteY147" fmla="*/ 2138901 h 2544418"/>
              <a:gd name="connsiteX0" fmla="*/ 103367 w 2254195"/>
              <a:gd name="connsiteY0" fmla="*/ 2138901 h 2544418"/>
              <a:gd name="connsiteX1" fmla="*/ 747422 w 2254195"/>
              <a:gd name="connsiteY1" fmla="*/ 2492734 h 2544418"/>
              <a:gd name="connsiteX2" fmla="*/ 862716 w 2254195"/>
              <a:gd name="connsiteY2" fmla="*/ 2460929 h 2544418"/>
              <a:gd name="connsiteX3" fmla="*/ 878619 w 2254195"/>
              <a:gd name="connsiteY3" fmla="*/ 2417197 h 2544418"/>
              <a:gd name="connsiteX4" fmla="*/ 962108 w 2254195"/>
              <a:gd name="connsiteY4" fmla="*/ 2488759 h 2544418"/>
              <a:gd name="connsiteX5" fmla="*/ 962108 w 2254195"/>
              <a:gd name="connsiteY5" fmla="*/ 2516588 h 2544418"/>
              <a:gd name="connsiteX6" fmla="*/ 1005840 w 2254195"/>
              <a:gd name="connsiteY6" fmla="*/ 2544418 h 2544418"/>
              <a:gd name="connsiteX7" fmla="*/ 1029694 w 2254195"/>
              <a:gd name="connsiteY7" fmla="*/ 2452978 h 2544418"/>
              <a:gd name="connsiteX8" fmla="*/ 910424 w 2254195"/>
              <a:gd name="connsiteY8" fmla="*/ 2357562 h 2544418"/>
              <a:gd name="connsiteX9" fmla="*/ 890546 w 2254195"/>
              <a:gd name="connsiteY9" fmla="*/ 2226366 h 2544418"/>
              <a:gd name="connsiteX10" fmla="*/ 974035 w 2254195"/>
              <a:gd name="connsiteY10" fmla="*/ 2274073 h 2544418"/>
              <a:gd name="connsiteX11" fmla="*/ 1009815 w 2254195"/>
              <a:gd name="connsiteY11" fmla="*/ 2353586 h 2544418"/>
              <a:gd name="connsiteX12" fmla="*/ 1065475 w 2254195"/>
              <a:gd name="connsiteY12" fmla="*/ 2401294 h 2544418"/>
              <a:gd name="connsiteX13" fmla="*/ 1093304 w 2254195"/>
              <a:gd name="connsiteY13" fmla="*/ 2417197 h 2544418"/>
              <a:gd name="connsiteX14" fmla="*/ 1125109 w 2254195"/>
              <a:gd name="connsiteY14" fmla="*/ 2385392 h 2544418"/>
              <a:gd name="connsiteX15" fmla="*/ 1204622 w 2254195"/>
              <a:gd name="connsiteY15" fmla="*/ 2381416 h 2544418"/>
              <a:gd name="connsiteX16" fmla="*/ 1276184 w 2254195"/>
              <a:gd name="connsiteY16" fmla="*/ 2405270 h 2544418"/>
              <a:gd name="connsiteX17" fmla="*/ 1347746 w 2254195"/>
              <a:gd name="connsiteY17" fmla="*/ 2441051 h 2544418"/>
              <a:gd name="connsiteX18" fmla="*/ 1403405 w 2254195"/>
              <a:gd name="connsiteY18" fmla="*/ 2492734 h 2544418"/>
              <a:gd name="connsiteX19" fmla="*/ 1502796 w 2254195"/>
              <a:gd name="connsiteY19" fmla="*/ 2492734 h 2544418"/>
              <a:gd name="connsiteX20" fmla="*/ 1447137 w 2254195"/>
              <a:gd name="connsiteY20" fmla="*/ 2464905 h 2544418"/>
              <a:gd name="connsiteX21" fmla="*/ 1403405 w 2254195"/>
              <a:gd name="connsiteY21" fmla="*/ 2393343 h 2544418"/>
              <a:gd name="connsiteX22" fmla="*/ 1315941 w 2254195"/>
              <a:gd name="connsiteY22" fmla="*/ 2341660 h 2544418"/>
              <a:gd name="connsiteX23" fmla="*/ 1232452 w 2254195"/>
              <a:gd name="connsiteY23" fmla="*/ 2297927 h 2544418"/>
              <a:gd name="connsiteX24" fmla="*/ 1160890 w 2254195"/>
              <a:gd name="connsiteY24" fmla="*/ 2234317 h 2544418"/>
              <a:gd name="connsiteX25" fmla="*/ 1204622 w 2254195"/>
              <a:gd name="connsiteY25" fmla="*/ 2198536 h 2544418"/>
              <a:gd name="connsiteX26" fmla="*/ 1164866 w 2254195"/>
              <a:gd name="connsiteY26" fmla="*/ 2182633 h 2544418"/>
              <a:gd name="connsiteX27" fmla="*/ 1113182 w 2254195"/>
              <a:gd name="connsiteY27" fmla="*/ 2111072 h 2544418"/>
              <a:gd name="connsiteX28" fmla="*/ 1029694 w 2254195"/>
              <a:gd name="connsiteY28" fmla="*/ 2067340 h 2544418"/>
              <a:gd name="connsiteX29" fmla="*/ 989937 w 2254195"/>
              <a:gd name="connsiteY29" fmla="*/ 2039510 h 2544418"/>
              <a:gd name="connsiteX30" fmla="*/ 993913 w 2254195"/>
              <a:gd name="connsiteY30" fmla="*/ 2007705 h 2544418"/>
              <a:gd name="connsiteX31" fmla="*/ 1057523 w 2254195"/>
              <a:gd name="connsiteY31" fmla="*/ 1995778 h 2544418"/>
              <a:gd name="connsiteX32" fmla="*/ 1073426 w 2254195"/>
              <a:gd name="connsiteY32" fmla="*/ 1956021 h 2544418"/>
              <a:gd name="connsiteX33" fmla="*/ 1101255 w 2254195"/>
              <a:gd name="connsiteY33" fmla="*/ 2023607 h 2544418"/>
              <a:gd name="connsiteX34" fmla="*/ 1109207 w 2254195"/>
              <a:gd name="connsiteY34" fmla="*/ 2087218 h 2544418"/>
              <a:gd name="connsiteX35" fmla="*/ 1256306 w 2254195"/>
              <a:gd name="connsiteY35" fmla="*/ 2170706 h 2544418"/>
              <a:gd name="connsiteX36" fmla="*/ 1268233 w 2254195"/>
              <a:gd name="connsiteY36" fmla="*/ 2150828 h 2544418"/>
              <a:gd name="connsiteX37" fmla="*/ 1156915 w 2254195"/>
              <a:gd name="connsiteY37" fmla="*/ 2071315 h 2544418"/>
              <a:gd name="connsiteX38" fmla="*/ 1184744 w 2254195"/>
              <a:gd name="connsiteY38" fmla="*/ 1948070 h 2544418"/>
              <a:gd name="connsiteX39" fmla="*/ 1264257 w 2254195"/>
              <a:gd name="connsiteY39" fmla="*/ 1991802 h 2544418"/>
              <a:gd name="connsiteX40" fmla="*/ 1359673 w 2254195"/>
              <a:gd name="connsiteY40" fmla="*/ 2055413 h 2544418"/>
              <a:gd name="connsiteX41" fmla="*/ 1371600 w 2254195"/>
              <a:gd name="connsiteY41" fmla="*/ 2011680 h 2544418"/>
              <a:gd name="connsiteX42" fmla="*/ 1403405 w 2254195"/>
              <a:gd name="connsiteY42" fmla="*/ 2011680 h 2544418"/>
              <a:gd name="connsiteX43" fmla="*/ 1323892 w 2254195"/>
              <a:gd name="connsiteY43" fmla="*/ 1904338 h 2544418"/>
              <a:gd name="connsiteX44" fmla="*/ 1300038 w 2254195"/>
              <a:gd name="connsiteY44" fmla="*/ 1904338 h 2544418"/>
              <a:gd name="connsiteX45" fmla="*/ 1304014 w 2254195"/>
              <a:gd name="connsiteY45" fmla="*/ 1824825 h 2544418"/>
              <a:gd name="connsiteX46" fmla="*/ 1395454 w 2254195"/>
              <a:gd name="connsiteY46" fmla="*/ 1860606 h 2544418"/>
              <a:gd name="connsiteX47" fmla="*/ 1506772 w 2254195"/>
              <a:gd name="connsiteY47" fmla="*/ 1852654 h 2544418"/>
              <a:gd name="connsiteX48" fmla="*/ 1510748 w 2254195"/>
              <a:gd name="connsiteY48" fmla="*/ 1824825 h 2544418"/>
              <a:gd name="connsiteX49" fmla="*/ 1451113 w 2254195"/>
              <a:gd name="connsiteY49" fmla="*/ 1812898 h 2544418"/>
              <a:gd name="connsiteX50" fmla="*/ 1371600 w 2254195"/>
              <a:gd name="connsiteY50" fmla="*/ 1598213 h 2544418"/>
              <a:gd name="connsiteX51" fmla="*/ 1339795 w 2254195"/>
              <a:gd name="connsiteY51" fmla="*/ 1506773 h 2544418"/>
              <a:gd name="connsiteX52" fmla="*/ 1339795 w 2254195"/>
              <a:gd name="connsiteY52" fmla="*/ 1463040 h 2544418"/>
              <a:gd name="connsiteX53" fmla="*/ 1443162 w 2254195"/>
              <a:gd name="connsiteY53" fmla="*/ 1395454 h 2544418"/>
              <a:gd name="connsiteX54" fmla="*/ 1506772 w 2254195"/>
              <a:gd name="connsiteY54" fmla="*/ 1363649 h 2544418"/>
              <a:gd name="connsiteX55" fmla="*/ 1578334 w 2254195"/>
              <a:gd name="connsiteY55" fmla="*/ 1387503 h 2544418"/>
              <a:gd name="connsiteX56" fmla="*/ 1598212 w 2254195"/>
              <a:gd name="connsiteY56" fmla="*/ 1347746 h 2544418"/>
              <a:gd name="connsiteX57" fmla="*/ 1614115 w 2254195"/>
              <a:gd name="connsiteY57" fmla="*/ 1252331 h 2544418"/>
              <a:gd name="connsiteX58" fmla="*/ 1725433 w 2254195"/>
              <a:gd name="connsiteY58" fmla="*/ 1168842 h 2544418"/>
              <a:gd name="connsiteX59" fmla="*/ 1773141 w 2254195"/>
              <a:gd name="connsiteY59" fmla="*/ 1133061 h 2544418"/>
              <a:gd name="connsiteX60" fmla="*/ 1940118 w 2254195"/>
              <a:gd name="connsiteY60" fmla="*/ 1212574 h 2544418"/>
              <a:gd name="connsiteX61" fmla="*/ 1999753 w 2254195"/>
              <a:gd name="connsiteY61" fmla="*/ 1172818 h 2544418"/>
              <a:gd name="connsiteX62" fmla="*/ 2115047 w 2254195"/>
              <a:gd name="connsiteY62" fmla="*/ 1160891 h 2544418"/>
              <a:gd name="connsiteX63" fmla="*/ 2254195 w 2254195"/>
              <a:gd name="connsiteY63" fmla="*/ 1220526 h 2544418"/>
              <a:gd name="connsiteX64" fmla="*/ 2246243 w 2254195"/>
              <a:gd name="connsiteY64" fmla="*/ 409493 h 2544418"/>
              <a:gd name="connsiteX65" fmla="*/ 2194560 w 2254195"/>
              <a:gd name="connsiteY65" fmla="*/ 437322 h 2544418"/>
              <a:gd name="connsiteX66" fmla="*/ 2158779 w 2254195"/>
              <a:gd name="connsiteY66" fmla="*/ 552616 h 2544418"/>
              <a:gd name="connsiteX67" fmla="*/ 2059388 w 2254195"/>
              <a:gd name="connsiteY67" fmla="*/ 485030 h 2544418"/>
              <a:gd name="connsiteX68" fmla="*/ 1924215 w 2254195"/>
              <a:gd name="connsiteY68" fmla="*/ 524786 h 2544418"/>
              <a:gd name="connsiteX69" fmla="*/ 1888435 w 2254195"/>
              <a:gd name="connsiteY69" fmla="*/ 524786 h 2544418"/>
              <a:gd name="connsiteX70" fmla="*/ 1880483 w 2254195"/>
              <a:gd name="connsiteY70" fmla="*/ 425395 h 2544418"/>
              <a:gd name="connsiteX71" fmla="*/ 1864581 w 2254195"/>
              <a:gd name="connsiteY71" fmla="*/ 349858 h 2544418"/>
              <a:gd name="connsiteX72" fmla="*/ 1924215 w 2254195"/>
              <a:gd name="connsiteY72" fmla="*/ 226613 h 2544418"/>
              <a:gd name="connsiteX73" fmla="*/ 1936142 w 2254195"/>
              <a:gd name="connsiteY73" fmla="*/ 194807 h 2544418"/>
              <a:gd name="connsiteX74" fmla="*/ 1876508 w 2254195"/>
              <a:gd name="connsiteY74" fmla="*/ 115294 h 2544418"/>
              <a:gd name="connsiteX75" fmla="*/ 1796995 w 2254195"/>
              <a:gd name="connsiteY75" fmla="*/ 71562 h 2544418"/>
              <a:gd name="connsiteX76" fmla="*/ 1753262 w 2254195"/>
              <a:gd name="connsiteY76" fmla="*/ 47708 h 2544418"/>
              <a:gd name="connsiteX77" fmla="*/ 1717482 w 2254195"/>
              <a:gd name="connsiteY77" fmla="*/ 0 h 2544418"/>
              <a:gd name="connsiteX78" fmla="*/ 1681701 w 2254195"/>
              <a:gd name="connsiteY78" fmla="*/ 51684 h 2544418"/>
              <a:gd name="connsiteX79" fmla="*/ 1737360 w 2254195"/>
              <a:gd name="connsiteY79" fmla="*/ 155051 h 2544418"/>
              <a:gd name="connsiteX80" fmla="*/ 1733384 w 2254195"/>
              <a:gd name="connsiteY80" fmla="*/ 234564 h 2544418"/>
              <a:gd name="connsiteX81" fmla="*/ 1717482 w 2254195"/>
              <a:gd name="connsiteY81" fmla="*/ 294199 h 2544418"/>
              <a:gd name="connsiteX82" fmla="*/ 1713506 w 2254195"/>
              <a:gd name="connsiteY82" fmla="*/ 365760 h 2544418"/>
              <a:gd name="connsiteX83" fmla="*/ 1578334 w 2254195"/>
              <a:gd name="connsiteY83" fmla="*/ 508884 h 2544418"/>
              <a:gd name="connsiteX84" fmla="*/ 1546528 w 2254195"/>
              <a:gd name="connsiteY84" fmla="*/ 500933 h 2544418"/>
              <a:gd name="connsiteX85" fmla="*/ 1506772 w 2254195"/>
              <a:gd name="connsiteY85" fmla="*/ 520811 h 2544418"/>
              <a:gd name="connsiteX86" fmla="*/ 1490869 w 2254195"/>
              <a:gd name="connsiteY86" fmla="*/ 608275 h 2544418"/>
              <a:gd name="connsiteX87" fmla="*/ 1300038 w 2254195"/>
              <a:gd name="connsiteY87" fmla="*/ 695740 h 2544418"/>
              <a:gd name="connsiteX88" fmla="*/ 1208598 w 2254195"/>
              <a:gd name="connsiteY88" fmla="*/ 683813 h 2544418"/>
              <a:gd name="connsiteX89" fmla="*/ 1161732 w 2254195"/>
              <a:gd name="connsiteY89" fmla="*/ 642668 h 2544418"/>
              <a:gd name="connsiteX90" fmla="*/ 1049572 w 2254195"/>
              <a:gd name="connsiteY90" fmla="*/ 592373 h 2544418"/>
              <a:gd name="connsiteX91" fmla="*/ 1033669 w 2254195"/>
              <a:gd name="connsiteY91" fmla="*/ 632129 h 2544418"/>
              <a:gd name="connsiteX92" fmla="*/ 1109207 w 2254195"/>
              <a:gd name="connsiteY92" fmla="*/ 799106 h 2544418"/>
              <a:gd name="connsiteX93" fmla="*/ 1009815 w 2254195"/>
              <a:gd name="connsiteY93" fmla="*/ 906449 h 2544418"/>
              <a:gd name="connsiteX94" fmla="*/ 894522 w 2254195"/>
              <a:gd name="connsiteY94" fmla="*/ 958133 h 2544418"/>
              <a:gd name="connsiteX95" fmla="*/ 691763 w 2254195"/>
              <a:gd name="connsiteY95" fmla="*/ 1172818 h 2544418"/>
              <a:gd name="connsiteX96" fmla="*/ 600323 w 2254195"/>
              <a:gd name="connsiteY96" fmla="*/ 1296063 h 2544418"/>
              <a:gd name="connsiteX97" fmla="*/ 580445 w 2254195"/>
              <a:gd name="connsiteY97" fmla="*/ 1367625 h 2544418"/>
              <a:gd name="connsiteX98" fmla="*/ 536713 w 2254195"/>
              <a:gd name="connsiteY98" fmla="*/ 1415333 h 2544418"/>
              <a:gd name="connsiteX99" fmla="*/ 461175 w 2254195"/>
              <a:gd name="connsiteY99" fmla="*/ 1407381 h 2544418"/>
              <a:gd name="connsiteX100" fmla="*/ 449248 w 2254195"/>
              <a:gd name="connsiteY100" fmla="*/ 1331844 h 2544418"/>
              <a:gd name="connsiteX101" fmla="*/ 508883 w 2254195"/>
              <a:gd name="connsiteY101" fmla="*/ 1296063 h 2544418"/>
              <a:gd name="connsiteX102" fmla="*/ 508883 w 2254195"/>
              <a:gd name="connsiteY102" fmla="*/ 1276185 h 2544418"/>
              <a:gd name="connsiteX103" fmla="*/ 489005 w 2254195"/>
              <a:gd name="connsiteY103" fmla="*/ 1228477 h 2544418"/>
              <a:gd name="connsiteX104" fmla="*/ 473102 w 2254195"/>
              <a:gd name="connsiteY104" fmla="*/ 1160891 h 2544418"/>
              <a:gd name="connsiteX105" fmla="*/ 524786 w 2254195"/>
              <a:gd name="connsiteY105" fmla="*/ 1117159 h 2544418"/>
              <a:gd name="connsiteX106" fmla="*/ 580445 w 2254195"/>
              <a:gd name="connsiteY106" fmla="*/ 1125110 h 2544418"/>
              <a:gd name="connsiteX107" fmla="*/ 524786 w 2254195"/>
              <a:gd name="connsiteY107" fmla="*/ 1069451 h 2544418"/>
              <a:gd name="connsiteX108" fmla="*/ 536713 w 2254195"/>
              <a:gd name="connsiteY108" fmla="*/ 1057524 h 2544418"/>
              <a:gd name="connsiteX109" fmla="*/ 556591 w 2254195"/>
              <a:gd name="connsiteY109" fmla="*/ 1057524 h 2544418"/>
              <a:gd name="connsiteX110" fmla="*/ 544664 w 2254195"/>
              <a:gd name="connsiteY110" fmla="*/ 1017767 h 2544418"/>
              <a:gd name="connsiteX111" fmla="*/ 600323 w 2254195"/>
              <a:gd name="connsiteY111" fmla="*/ 993913 h 2544418"/>
              <a:gd name="connsiteX112" fmla="*/ 592372 w 2254195"/>
              <a:gd name="connsiteY112" fmla="*/ 981986 h 2544418"/>
              <a:gd name="connsiteX113" fmla="*/ 520810 w 2254195"/>
              <a:gd name="connsiteY113" fmla="*/ 989938 h 2544418"/>
              <a:gd name="connsiteX114" fmla="*/ 445273 w 2254195"/>
              <a:gd name="connsiteY114" fmla="*/ 1121134 h 2544418"/>
              <a:gd name="connsiteX115" fmla="*/ 397565 w 2254195"/>
              <a:gd name="connsiteY115" fmla="*/ 1085353 h 2544418"/>
              <a:gd name="connsiteX116" fmla="*/ 365760 w 2254195"/>
              <a:gd name="connsiteY116" fmla="*/ 1081378 h 2544418"/>
              <a:gd name="connsiteX117" fmla="*/ 326003 w 2254195"/>
              <a:gd name="connsiteY117" fmla="*/ 1093305 h 2544418"/>
              <a:gd name="connsiteX118" fmla="*/ 310101 w 2254195"/>
              <a:gd name="connsiteY118" fmla="*/ 1033670 h 2544418"/>
              <a:gd name="connsiteX119" fmla="*/ 337930 w 2254195"/>
              <a:gd name="connsiteY119" fmla="*/ 974035 h 2544418"/>
              <a:gd name="connsiteX120" fmla="*/ 409492 w 2254195"/>
              <a:gd name="connsiteY120" fmla="*/ 942230 h 2544418"/>
              <a:gd name="connsiteX121" fmla="*/ 425395 w 2254195"/>
              <a:gd name="connsiteY121" fmla="*/ 894522 h 2544418"/>
              <a:gd name="connsiteX122" fmla="*/ 341906 w 2254195"/>
              <a:gd name="connsiteY122" fmla="*/ 922352 h 2544418"/>
              <a:gd name="connsiteX123" fmla="*/ 270344 w 2254195"/>
              <a:gd name="connsiteY123" fmla="*/ 910425 h 2544418"/>
              <a:gd name="connsiteX124" fmla="*/ 246490 w 2254195"/>
              <a:gd name="connsiteY124" fmla="*/ 910425 h 2544418"/>
              <a:gd name="connsiteX125" fmla="*/ 246490 w 2254195"/>
              <a:gd name="connsiteY125" fmla="*/ 1005840 h 2544418"/>
              <a:gd name="connsiteX126" fmla="*/ 155050 w 2254195"/>
              <a:gd name="connsiteY126" fmla="*/ 938254 h 2544418"/>
              <a:gd name="connsiteX127" fmla="*/ 147099 w 2254195"/>
              <a:gd name="connsiteY127" fmla="*/ 918376 h 2544418"/>
              <a:gd name="connsiteX128" fmla="*/ 163002 w 2254195"/>
              <a:gd name="connsiteY128" fmla="*/ 997889 h 2544418"/>
              <a:gd name="connsiteX129" fmla="*/ 139148 w 2254195"/>
              <a:gd name="connsiteY129" fmla="*/ 1017767 h 2544418"/>
              <a:gd name="connsiteX130" fmla="*/ 55659 w 2254195"/>
              <a:gd name="connsiteY130" fmla="*/ 1029694 h 2544418"/>
              <a:gd name="connsiteX131" fmla="*/ 31805 w 2254195"/>
              <a:gd name="connsiteY131" fmla="*/ 1049573 h 2544418"/>
              <a:gd name="connsiteX132" fmla="*/ 47708 w 2254195"/>
              <a:gd name="connsiteY132" fmla="*/ 1061500 h 2544418"/>
              <a:gd name="connsiteX133" fmla="*/ 131196 w 2254195"/>
              <a:gd name="connsiteY133" fmla="*/ 1061500 h 2544418"/>
              <a:gd name="connsiteX134" fmla="*/ 218661 w 2254195"/>
              <a:gd name="connsiteY134" fmla="*/ 1061500 h 2544418"/>
              <a:gd name="connsiteX135" fmla="*/ 314076 w 2254195"/>
              <a:gd name="connsiteY135" fmla="*/ 1172818 h 2544418"/>
              <a:gd name="connsiteX136" fmla="*/ 385638 w 2254195"/>
              <a:gd name="connsiteY136" fmla="*/ 1204623 h 2544418"/>
              <a:gd name="connsiteX137" fmla="*/ 401541 w 2254195"/>
              <a:gd name="connsiteY137" fmla="*/ 1244380 h 2544418"/>
              <a:gd name="connsiteX138" fmla="*/ 0 w 2254195"/>
              <a:gd name="connsiteY138" fmla="*/ 1280160 h 2544418"/>
              <a:gd name="connsiteX139" fmla="*/ 43732 w 2254195"/>
              <a:gd name="connsiteY139" fmla="*/ 1741336 h 2544418"/>
              <a:gd name="connsiteX140" fmla="*/ 278295 w 2254195"/>
              <a:gd name="connsiteY140" fmla="*/ 1701580 h 2544418"/>
              <a:gd name="connsiteX141" fmla="*/ 266368 w 2254195"/>
              <a:gd name="connsiteY141" fmla="*/ 1749287 h 2544418"/>
              <a:gd name="connsiteX142" fmla="*/ 266368 w 2254195"/>
              <a:gd name="connsiteY142" fmla="*/ 1749287 h 2544418"/>
              <a:gd name="connsiteX143" fmla="*/ 254442 w 2254195"/>
              <a:gd name="connsiteY143" fmla="*/ 1848679 h 2544418"/>
              <a:gd name="connsiteX144" fmla="*/ 254442 w 2254195"/>
              <a:gd name="connsiteY144" fmla="*/ 1876508 h 2544418"/>
              <a:gd name="connsiteX145" fmla="*/ 178904 w 2254195"/>
              <a:gd name="connsiteY145" fmla="*/ 2047461 h 2544418"/>
              <a:gd name="connsiteX146" fmla="*/ 91440 w 2254195"/>
              <a:gd name="connsiteY146" fmla="*/ 2063364 h 2544418"/>
              <a:gd name="connsiteX147" fmla="*/ 103367 w 2254195"/>
              <a:gd name="connsiteY147" fmla="*/ 2138901 h 2544418"/>
              <a:gd name="connsiteX0" fmla="*/ 103367 w 2254195"/>
              <a:gd name="connsiteY0" fmla="*/ 2138901 h 2544418"/>
              <a:gd name="connsiteX1" fmla="*/ 747422 w 2254195"/>
              <a:gd name="connsiteY1" fmla="*/ 2492734 h 2544418"/>
              <a:gd name="connsiteX2" fmla="*/ 862716 w 2254195"/>
              <a:gd name="connsiteY2" fmla="*/ 2460929 h 2544418"/>
              <a:gd name="connsiteX3" fmla="*/ 878619 w 2254195"/>
              <a:gd name="connsiteY3" fmla="*/ 2417197 h 2544418"/>
              <a:gd name="connsiteX4" fmla="*/ 962108 w 2254195"/>
              <a:gd name="connsiteY4" fmla="*/ 2488759 h 2544418"/>
              <a:gd name="connsiteX5" fmla="*/ 962108 w 2254195"/>
              <a:gd name="connsiteY5" fmla="*/ 2516588 h 2544418"/>
              <a:gd name="connsiteX6" fmla="*/ 1005840 w 2254195"/>
              <a:gd name="connsiteY6" fmla="*/ 2544418 h 2544418"/>
              <a:gd name="connsiteX7" fmla="*/ 1029694 w 2254195"/>
              <a:gd name="connsiteY7" fmla="*/ 2452978 h 2544418"/>
              <a:gd name="connsiteX8" fmla="*/ 910424 w 2254195"/>
              <a:gd name="connsiteY8" fmla="*/ 2357562 h 2544418"/>
              <a:gd name="connsiteX9" fmla="*/ 890546 w 2254195"/>
              <a:gd name="connsiteY9" fmla="*/ 2226366 h 2544418"/>
              <a:gd name="connsiteX10" fmla="*/ 974035 w 2254195"/>
              <a:gd name="connsiteY10" fmla="*/ 2274073 h 2544418"/>
              <a:gd name="connsiteX11" fmla="*/ 1009815 w 2254195"/>
              <a:gd name="connsiteY11" fmla="*/ 2353586 h 2544418"/>
              <a:gd name="connsiteX12" fmla="*/ 1065475 w 2254195"/>
              <a:gd name="connsiteY12" fmla="*/ 2401294 h 2544418"/>
              <a:gd name="connsiteX13" fmla="*/ 1093304 w 2254195"/>
              <a:gd name="connsiteY13" fmla="*/ 2417197 h 2544418"/>
              <a:gd name="connsiteX14" fmla="*/ 1125109 w 2254195"/>
              <a:gd name="connsiteY14" fmla="*/ 2385392 h 2544418"/>
              <a:gd name="connsiteX15" fmla="*/ 1204622 w 2254195"/>
              <a:gd name="connsiteY15" fmla="*/ 2381416 h 2544418"/>
              <a:gd name="connsiteX16" fmla="*/ 1276184 w 2254195"/>
              <a:gd name="connsiteY16" fmla="*/ 2405270 h 2544418"/>
              <a:gd name="connsiteX17" fmla="*/ 1347746 w 2254195"/>
              <a:gd name="connsiteY17" fmla="*/ 2441051 h 2544418"/>
              <a:gd name="connsiteX18" fmla="*/ 1403405 w 2254195"/>
              <a:gd name="connsiteY18" fmla="*/ 2492734 h 2544418"/>
              <a:gd name="connsiteX19" fmla="*/ 1502796 w 2254195"/>
              <a:gd name="connsiteY19" fmla="*/ 2492734 h 2544418"/>
              <a:gd name="connsiteX20" fmla="*/ 1447137 w 2254195"/>
              <a:gd name="connsiteY20" fmla="*/ 2464905 h 2544418"/>
              <a:gd name="connsiteX21" fmla="*/ 1403405 w 2254195"/>
              <a:gd name="connsiteY21" fmla="*/ 2393343 h 2544418"/>
              <a:gd name="connsiteX22" fmla="*/ 1315941 w 2254195"/>
              <a:gd name="connsiteY22" fmla="*/ 2341660 h 2544418"/>
              <a:gd name="connsiteX23" fmla="*/ 1232452 w 2254195"/>
              <a:gd name="connsiteY23" fmla="*/ 2297927 h 2544418"/>
              <a:gd name="connsiteX24" fmla="*/ 1160890 w 2254195"/>
              <a:gd name="connsiteY24" fmla="*/ 2234317 h 2544418"/>
              <a:gd name="connsiteX25" fmla="*/ 1204622 w 2254195"/>
              <a:gd name="connsiteY25" fmla="*/ 2198536 h 2544418"/>
              <a:gd name="connsiteX26" fmla="*/ 1164866 w 2254195"/>
              <a:gd name="connsiteY26" fmla="*/ 2182633 h 2544418"/>
              <a:gd name="connsiteX27" fmla="*/ 1113182 w 2254195"/>
              <a:gd name="connsiteY27" fmla="*/ 2111072 h 2544418"/>
              <a:gd name="connsiteX28" fmla="*/ 1029694 w 2254195"/>
              <a:gd name="connsiteY28" fmla="*/ 2067340 h 2544418"/>
              <a:gd name="connsiteX29" fmla="*/ 989937 w 2254195"/>
              <a:gd name="connsiteY29" fmla="*/ 2039510 h 2544418"/>
              <a:gd name="connsiteX30" fmla="*/ 993913 w 2254195"/>
              <a:gd name="connsiteY30" fmla="*/ 2007705 h 2544418"/>
              <a:gd name="connsiteX31" fmla="*/ 1057523 w 2254195"/>
              <a:gd name="connsiteY31" fmla="*/ 1995778 h 2544418"/>
              <a:gd name="connsiteX32" fmla="*/ 1073426 w 2254195"/>
              <a:gd name="connsiteY32" fmla="*/ 1956021 h 2544418"/>
              <a:gd name="connsiteX33" fmla="*/ 1101255 w 2254195"/>
              <a:gd name="connsiteY33" fmla="*/ 2023607 h 2544418"/>
              <a:gd name="connsiteX34" fmla="*/ 1109207 w 2254195"/>
              <a:gd name="connsiteY34" fmla="*/ 2087218 h 2544418"/>
              <a:gd name="connsiteX35" fmla="*/ 1256306 w 2254195"/>
              <a:gd name="connsiteY35" fmla="*/ 2170706 h 2544418"/>
              <a:gd name="connsiteX36" fmla="*/ 1268233 w 2254195"/>
              <a:gd name="connsiteY36" fmla="*/ 2150828 h 2544418"/>
              <a:gd name="connsiteX37" fmla="*/ 1156915 w 2254195"/>
              <a:gd name="connsiteY37" fmla="*/ 2071315 h 2544418"/>
              <a:gd name="connsiteX38" fmla="*/ 1184744 w 2254195"/>
              <a:gd name="connsiteY38" fmla="*/ 1948070 h 2544418"/>
              <a:gd name="connsiteX39" fmla="*/ 1264257 w 2254195"/>
              <a:gd name="connsiteY39" fmla="*/ 1991802 h 2544418"/>
              <a:gd name="connsiteX40" fmla="*/ 1359673 w 2254195"/>
              <a:gd name="connsiteY40" fmla="*/ 2055413 h 2544418"/>
              <a:gd name="connsiteX41" fmla="*/ 1371600 w 2254195"/>
              <a:gd name="connsiteY41" fmla="*/ 2011680 h 2544418"/>
              <a:gd name="connsiteX42" fmla="*/ 1403405 w 2254195"/>
              <a:gd name="connsiteY42" fmla="*/ 2011680 h 2544418"/>
              <a:gd name="connsiteX43" fmla="*/ 1323892 w 2254195"/>
              <a:gd name="connsiteY43" fmla="*/ 1904338 h 2544418"/>
              <a:gd name="connsiteX44" fmla="*/ 1300038 w 2254195"/>
              <a:gd name="connsiteY44" fmla="*/ 1904338 h 2544418"/>
              <a:gd name="connsiteX45" fmla="*/ 1304014 w 2254195"/>
              <a:gd name="connsiteY45" fmla="*/ 1824825 h 2544418"/>
              <a:gd name="connsiteX46" fmla="*/ 1395454 w 2254195"/>
              <a:gd name="connsiteY46" fmla="*/ 1860606 h 2544418"/>
              <a:gd name="connsiteX47" fmla="*/ 1506772 w 2254195"/>
              <a:gd name="connsiteY47" fmla="*/ 1852654 h 2544418"/>
              <a:gd name="connsiteX48" fmla="*/ 1510748 w 2254195"/>
              <a:gd name="connsiteY48" fmla="*/ 1824825 h 2544418"/>
              <a:gd name="connsiteX49" fmla="*/ 1451113 w 2254195"/>
              <a:gd name="connsiteY49" fmla="*/ 1812898 h 2544418"/>
              <a:gd name="connsiteX50" fmla="*/ 1371600 w 2254195"/>
              <a:gd name="connsiteY50" fmla="*/ 1598213 h 2544418"/>
              <a:gd name="connsiteX51" fmla="*/ 1339795 w 2254195"/>
              <a:gd name="connsiteY51" fmla="*/ 1506773 h 2544418"/>
              <a:gd name="connsiteX52" fmla="*/ 1339795 w 2254195"/>
              <a:gd name="connsiteY52" fmla="*/ 1463040 h 2544418"/>
              <a:gd name="connsiteX53" fmla="*/ 1443162 w 2254195"/>
              <a:gd name="connsiteY53" fmla="*/ 1395454 h 2544418"/>
              <a:gd name="connsiteX54" fmla="*/ 1506772 w 2254195"/>
              <a:gd name="connsiteY54" fmla="*/ 1363649 h 2544418"/>
              <a:gd name="connsiteX55" fmla="*/ 1578334 w 2254195"/>
              <a:gd name="connsiteY55" fmla="*/ 1387503 h 2544418"/>
              <a:gd name="connsiteX56" fmla="*/ 1598212 w 2254195"/>
              <a:gd name="connsiteY56" fmla="*/ 1347746 h 2544418"/>
              <a:gd name="connsiteX57" fmla="*/ 1614115 w 2254195"/>
              <a:gd name="connsiteY57" fmla="*/ 1252331 h 2544418"/>
              <a:gd name="connsiteX58" fmla="*/ 1725433 w 2254195"/>
              <a:gd name="connsiteY58" fmla="*/ 1168842 h 2544418"/>
              <a:gd name="connsiteX59" fmla="*/ 1773141 w 2254195"/>
              <a:gd name="connsiteY59" fmla="*/ 1133061 h 2544418"/>
              <a:gd name="connsiteX60" fmla="*/ 1940118 w 2254195"/>
              <a:gd name="connsiteY60" fmla="*/ 1212574 h 2544418"/>
              <a:gd name="connsiteX61" fmla="*/ 1999753 w 2254195"/>
              <a:gd name="connsiteY61" fmla="*/ 1172818 h 2544418"/>
              <a:gd name="connsiteX62" fmla="*/ 2115047 w 2254195"/>
              <a:gd name="connsiteY62" fmla="*/ 1160891 h 2544418"/>
              <a:gd name="connsiteX63" fmla="*/ 2254195 w 2254195"/>
              <a:gd name="connsiteY63" fmla="*/ 1220526 h 2544418"/>
              <a:gd name="connsiteX64" fmla="*/ 2246243 w 2254195"/>
              <a:gd name="connsiteY64" fmla="*/ 409493 h 2544418"/>
              <a:gd name="connsiteX65" fmla="*/ 2194560 w 2254195"/>
              <a:gd name="connsiteY65" fmla="*/ 437322 h 2544418"/>
              <a:gd name="connsiteX66" fmla="*/ 2158779 w 2254195"/>
              <a:gd name="connsiteY66" fmla="*/ 552616 h 2544418"/>
              <a:gd name="connsiteX67" fmla="*/ 2059388 w 2254195"/>
              <a:gd name="connsiteY67" fmla="*/ 485030 h 2544418"/>
              <a:gd name="connsiteX68" fmla="*/ 1924215 w 2254195"/>
              <a:gd name="connsiteY68" fmla="*/ 524786 h 2544418"/>
              <a:gd name="connsiteX69" fmla="*/ 1888435 w 2254195"/>
              <a:gd name="connsiteY69" fmla="*/ 524786 h 2544418"/>
              <a:gd name="connsiteX70" fmla="*/ 1880483 w 2254195"/>
              <a:gd name="connsiteY70" fmla="*/ 425395 h 2544418"/>
              <a:gd name="connsiteX71" fmla="*/ 1864581 w 2254195"/>
              <a:gd name="connsiteY71" fmla="*/ 349858 h 2544418"/>
              <a:gd name="connsiteX72" fmla="*/ 1924215 w 2254195"/>
              <a:gd name="connsiteY72" fmla="*/ 226613 h 2544418"/>
              <a:gd name="connsiteX73" fmla="*/ 1936142 w 2254195"/>
              <a:gd name="connsiteY73" fmla="*/ 194807 h 2544418"/>
              <a:gd name="connsiteX74" fmla="*/ 1876508 w 2254195"/>
              <a:gd name="connsiteY74" fmla="*/ 115294 h 2544418"/>
              <a:gd name="connsiteX75" fmla="*/ 1796995 w 2254195"/>
              <a:gd name="connsiteY75" fmla="*/ 71562 h 2544418"/>
              <a:gd name="connsiteX76" fmla="*/ 1753262 w 2254195"/>
              <a:gd name="connsiteY76" fmla="*/ 47708 h 2544418"/>
              <a:gd name="connsiteX77" fmla="*/ 1717482 w 2254195"/>
              <a:gd name="connsiteY77" fmla="*/ 0 h 2544418"/>
              <a:gd name="connsiteX78" fmla="*/ 1681701 w 2254195"/>
              <a:gd name="connsiteY78" fmla="*/ 51684 h 2544418"/>
              <a:gd name="connsiteX79" fmla="*/ 1737360 w 2254195"/>
              <a:gd name="connsiteY79" fmla="*/ 155051 h 2544418"/>
              <a:gd name="connsiteX80" fmla="*/ 1733384 w 2254195"/>
              <a:gd name="connsiteY80" fmla="*/ 234564 h 2544418"/>
              <a:gd name="connsiteX81" fmla="*/ 1717482 w 2254195"/>
              <a:gd name="connsiteY81" fmla="*/ 294199 h 2544418"/>
              <a:gd name="connsiteX82" fmla="*/ 1713506 w 2254195"/>
              <a:gd name="connsiteY82" fmla="*/ 365760 h 2544418"/>
              <a:gd name="connsiteX83" fmla="*/ 1578334 w 2254195"/>
              <a:gd name="connsiteY83" fmla="*/ 508884 h 2544418"/>
              <a:gd name="connsiteX84" fmla="*/ 1546528 w 2254195"/>
              <a:gd name="connsiteY84" fmla="*/ 500933 h 2544418"/>
              <a:gd name="connsiteX85" fmla="*/ 1506772 w 2254195"/>
              <a:gd name="connsiteY85" fmla="*/ 520811 h 2544418"/>
              <a:gd name="connsiteX86" fmla="*/ 1490869 w 2254195"/>
              <a:gd name="connsiteY86" fmla="*/ 608275 h 2544418"/>
              <a:gd name="connsiteX87" fmla="*/ 1300038 w 2254195"/>
              <a:gd name="connsiteY87" fmla="*/ 695740 h 2544418"/>
              <a:gd name="connsiteX88" fmla="*/ 1208598 w 2254195"/>
              <a:gd name="connsiteY88" fmla="*/ 683813 h 2544418"/>
              <a:gd name="connsiteX89" fmla="*/ 1161732 w 2254195"/>
              <a:gd name="connsiteY89" fmla="*/ 642668 h 2544418"/>
              <a:gd name="connsiteX90" fmla="*/ 1049572 w 2254195"/>
              <a:gd name="connsiteY90" fmla="*/ 592373 h 2544418"/>
              <a:gd name="connsiteX91" fmla="*/ 1019155 w 2254195"/>
              <a:gd name="connsiteY91" fmla="*/ 634549 h 2544418"/>
              <a:gd name="connsiteX92" fmla="*/ 1109207 w 2254195"/>
              <a:gd name="connsiteY92" fmla="*/ 799106 h 2544418"/>
              <a:gd name="connsiteX93" fmla="*/ 1009815 w 2254195"/>
              <a:gd name="connsiteY93" fmla="*/ 906449 h 2544418"/>
              <a:gd name="connsiteX94" fmla="*/ 894522 w 2254195"/>
              <a:gd name="connsiteY94" fmla="*/ 958133 h 2544418"/>
              <a:gd name="connsiteX95" fmla="*/ 691763 w 2254195"/>
              <a:gd name="connsiteY95" fmla="*/ 1172818 h 2544418"/>
              <a:gd name="connsiteX96" fmla="*/ 600323 w 2254195"/>
              <a:gd name="connsiteY96" fmla="*/ 1296063 h 2544418"/>
              <a:gd name="connsiteX97" fmla="*/ 580445 w 2254195"/>
              <a:gd name="connsiteY97" fmla="*/ 1367625 h 2544418"/>
              <a:gd name="connsiteX98" fmla="*/ 536713 w 2254195"/>
              <a:gd name="connsiteY98" fmla="*/ 1415333 h 2544418"/>
              <a:gd name="connsiteX99" fmla="*/ 461175 w 2254195"/>
              <a:gd name="connsiteY99" fmla="*/ 1407381 h 2544418"/>
              <a:gd name="connsiteX100" fmla="*/ 449248 w 2254195"/>
              <a:gd name="connsiteY100" fmla="*/ 1331844 h 2544418"/>
              <a:gd name="connsiteX101" fmla="*/ 508883 w 2254195"/>
              <a:gd name="connsiteY101" fmla="*/ 1296063 h 2544418"/>
              <a:gd name="connsiteX102" fmla="*/ 508883 w 2254195"/>
              <a:gd name="connsiteY102" fmla="*/ 1276185 h 2544418"/>
              <a:gd name="connsiteX103" fmla="*/ 489005 w 2254195"/>
              <a:gd name="connsiteY103" fmla="*/ 1228477 h 2544418"/>
              <a:gd name="connsiteX104" fmla="*/ 473102 w 2254195"/>
              <a:gd name="connsiteY104" fmla="*/ 1160891 h 2544418"/>
              <a:gd name="connsiteX105" fmla="*/ 524786 w 2254195"/>
              <a:gd name="connsiteY105" fmla="*/ 1117159 h 2544418"/>
              <a:gd name="connsiteX106" fmla="*/ 580445 w 2254195"/>
              <a:gd name="connsiteY106" fmla="*/ 1125110 h 2544418"/>
              <a:gd name="connsiteX107" fmla="*/ 524786 w 2254195"/>
              <a:gd name="connsiteY107" fmla="*/ 1069451 h 2544418"/>
              <a:gd name="connsiteX108" fmla="*/ 536713 w 2254195"/>
              <a:gd name="connsiteY108" fmla="*/ 1057524 h 2544418"/>
              <a:gd name="connsiteX109" fmla="*/ 556591 w 2254195"/>
              <a:gd name="connsiteY109" fmla="*/ 1057524 h 2544418"/>
              <a:gd name="connsiteX110" fmla="*/ 544664 w 2254195"/>
              <a:gd name="connsiteY110" fmla="*/ 1017767 h 2544418"/>
              <a:gd name="connsiteX111" fmla="*/ 600323 w 2254195"/>
              <a:gd name="connsiteY111" fmla="*/ 993913 h 2544418"/>
              <a:gd name="connsiteX112" fmla="*/ 592372 w 2254195"/>
              <a:gd name="connsiteY112" fmla="*/ 981986 h 2544418"/>
              <a:gd name="connsiteX113" fmla="*/ 520810 w 2254195"/>
              <a:gd name="connsiteY113" fmla="*/ 989938 h 2544418"/>
              <a:gd name="connsiteX114" fmla="*/ 445273 w 2254195"/>
              <a:gd name="connsiteY114" fmla="*/ 1121134 h 2544418"/>
              <a:gd name="connsiteX115" fmla="*/ 397565 w 2254195"/>
              <a:gd name="connsiteY115" fmla="*/ 1085353 h 2544418"/>
              <a:gd name="connsiteX116" fmla="*/ 365760 w 2254195"/>
              <a:gd name="connsiteY116" fmla="*/ 1081378 h 2544418"/>
              <a:gd name="connsiteX117" fmla="*/ 326003 w 2254195"/>
              <a:gd name="connsiteY117" fmla="*/ 1093305 h 2544418"/>
              <a:gd name="connsiteX118" fmla="*/ 310101 w 2254195"/>
              <a:gd name="connsiteY118" fmla="*/ 1033670 h 2544418"/>
              <a:gd name="connsiteX119" fmla="*/ 337930 w 2254195"/>
              <a:gd name="connsiteY119" fmla="*/ 974035 h 2544418"/>
              <a:gd name="connsiteX120" fmla="*/ 409492 w 2254195"/>
              <a:gd name="connsiteY120" fmla="*/ 942230 h 2544418"/>
              <a:gd name="connsiteX121" fmla="*/ 425395 w 2254195"/>
              <a:gd name="connsiteY121" fmla="*/ 894522 h 2544418"/>
              <a:gd name="connsiteX122" fmla="*/ 341906 w 2254195"/>
              <a:gd name="connsiteY122" fmla="*/ 922352 h 2544418"/>
              <a:gd name="connsiteX123" fmla="*/ 270344 w 2254195"/>
              <a:gd name="connsiteY123" fmla="*/ 910425 h 2544418"/>
              <a:gd name="connsiteX124" fmla="*/ 246490 w 2254195"/>
              <a:gd name="connsiteY124" fmla="*/ 910425 h 2544418"/>
              <a:gd name="connsiteX125" fmla="*/ 246490 w 2254195"/>
              <a:gd name="connsiteY125" fmla="*/ 1005840 h 2544418"/>
              <a:gd name="connsiteX126" fmla="*/ 155050 w 2254195"/>
              <a:gd name="connsiteY126" fmla="*/ 938254 h 2544418"/>
              <a:gd name="connsiteX127" fmla="*/ 147099 w 2254195"/>
              <a:gd name="connsiteY127" fmla="*/ 918376 h 2544418"/>
              <a:gd name="connsiteX128" fmla="*/ 163002 w 2254195"/>
              <a:gd name="connsiteY128" fmla="*/ 997889 h 2544418"/>
              <a:gd name="connsiteX129" fmla="*/ 139148 w 2254195"/>
              <a:gd name="connsiteY129" fmla="*/ 1017767 h 2544418"/>
              <a:gd name="connsiteX130" fmla="*/ 55659 w 2254195"/>
              <a:gd name="connsiteY130" fmla="*/ 1029694 h 2544418"/>
              <a:gd name="connsiteX131" fmla="*/ 31805 w 2254195"/>
              <a:gd name="connsiteY131" fmla="*/ 1049573 h 2544418"/>
              <a:gd name="connsiteX132" fmla="*/ 47708 w 2254195"/>
              <a:gd name="connsiteY132" fmla="*/ 1061500 h 2544418"/>
              <a:gd name="connsiteX133" fmla="*/ 131196 w 2254195"/>
              <a:gd name="connsiteY133" fmla="*/ 1061500 h 2544418"/>
              <a:gd name="connsiteX134" fmla="*/ 218661 w 2254195"/>
              <a:gd name="connsiteY134" fmla="*/ 1061500 h 2544418"/>
              <a:gd name="connsiteX135" fmla="*/ 314076 w 2254195"/>
              <a:gd name="connsiteY135" fmla="*/ 1172818 h 2544418"/>
              <a:gd name="connsiteX136" fmla="*/ 385638 w 2254195"/>
              <a:gd name="connsiteY136" fmla="*/ 1204623 h 2544418"/>
              <a:gd name="connsiteX137" fmla="*/ 401541 w 2254195"/>
              <a:gd name="connsiteY137" fmla="*/ 1244380 h 2544418"/>
              <a:gd name="connsiteX138" fmla="*/ 0 w 2254195"/>
              <a:gd name="connsiteY138" fmla="*/ 1280160 h 2544418"/>
              <a:gd name="connsiteX139" fmla="*/ 43732 w 2254195"/>
              <a:gd name="connsiteY139" fmla="*/ 1741336 h 2544418"/>
              <a:gd name="connsiteX140" fmla="*/ 278295 w 2254195"/>
              <a:gd name="connsiteY140" fmla="*/ 1701580 h 2544418"/>
              <a:gd name="connsiteX141" fmla="*/ 266368 w 2254195"/>
              <a:gd name="connsiteY141" fmla="*/ 1749287 h 2544418"/>
              <a:gd name="connsiteX142" fmla="*/ 266368 w 2254195"/>
              <a:gd name="connsiteY142" fmla="*/ 1749287 h 2544418"/>
              <a:gd name="connsiteX143" fmla="*/ 254442 w 2254195"/>
              <a:gd name="connsiteY143" fmla="*/ 1848679 h 2544418"/>
              <a:gd name="connsiteX144" fmla="*/ 254442 w 2254195"/>
              <a:gd name="connsiteY144" fmla="*/ 1876508 h 2544418"/>
              <a:gd name="connsiteX145" fmla="*/ 178904 w 2254195"/>
              <a:gd name="connsiteY145" fmla="*/ 2047461 h 2544418"/>
              <a:gd name="connsiteX146" fmla="*/ 91440 w 2254195"/>
              <a:gd name="connsiteY146" fmla="*/ 2063364 h 2544418"/>
              <a:gd name="connsiteX147" fmla="*/ 103367 w 2254195"/>
              <a:gd name="connsiteY147" fmla="*/ 2138901 h 2544418"/>
              <a:gd name="connsiteX0" fmla="*/ 103367 w 2254195"/>
              <a:gd name="connsiteY0" fmla="*/ 2138901 h 2544418"/>
              <a:gd name="connsiteX1" fmla="*/ 747422 w 2254195"/>
              <a:gd name="connsiteY1" fmla="*/ 2492734 h 2544418"/>
              <a:gd name="connsiteX2" fmla="*/ 862716 w 2254195"/>
              <a:gd name="connsiteY2" fmla="*/ 2460929 h 2544418"/>
              <a:gd name="connsiteX3" fmla="*/ 878619 w 2254195"/>
              <a:gd name="connsiteY3" fmla="*/ 2417197 h 2544418"/>
              <a:gd name="connsiteX4" fmla="*/ 962108 w 2254195"/>
              <a:gd name="connsiteY4" fmla="*/ 2488759 h 2544418"/>
              <a:gd name="connsiteX5" fmla="*/ 962108 w 2254195"/>
              <a:gd name="connsiteY5" fmla="*/ 2516588 h 2544418"/>
              <a:gd name="connsiteX6" fmla="*/ 1005840 w 2254195"/>
              <a:gd name="connsiteY6" fmla="*/ 2544418 h 2544418"/>
              <a:gd name="connsiteX7" fmla="*/ 1029694 w 2254195"/>
              <a:gd name="connsiteY7" fmla="*/ 2452978 h 2544418"/>
              <a:gd name="connsiteX8" fmla="*/ 910424 w 2254195"/>
              <a:gd name="connsiteY8" fmla="*/ 2357562 h 2544418"/>
              <a:gd name="connsiteX9" fmla="*/ 890546 w 2254195"/>
              <a:gd name="connsiteY9" fmla="*/ 2226366 h 2544418"/>
              <a:gd name="connsiteX10" fmla="*/ 974035 w 2254195"/>
              <a:gd name="connsiteY10" fmla="*/ 2274073 h 2544418"/>
              <a:gd name="connsiteX11" fmla="*/ 1009815 w 2254195"/>
              <a:gd name="connsiteY11" fmla="*/ 2353586 h 2544418"/>
              <a:gd name="connsiteX12" fmla="*/ 1065475 w 2254195"/>
              <a:gd name="connsiteY12" fmla="*/ 2401294 h 2544418"/>
              <a:gd name="connsiteX13" fmla="*/ 1093304 w 2254195"/>
              <a:gd name="connsiteY13" fmla="*/ 2417197 h 2544418"/>
              <a:gd name="connsiteX14" fmla="*/ 1125109 w 2254195"/>
              <a:gd name="connsiteY14" fmla="*/ 2385392 h 2544418"/>
              <a:gd name="connsiteX15" fmla="*/ 1204622 w 2254195"/>
              <a:gd name="connsiteY15" fmla="*/ 2381416 h 2544418"/>
              <a:gd name="connsiteX16" fmla="*/ 1276184 w 2254195"/>
              <a:gd name="connsiteY16" fmla="*/ 2405270 h 2544418"/>
              <a:gd name="connsiteX17" fmla="*/ 1347746 w 2254195"/>
              <a:gd name="connsiteY17" fmla="*/ 2441051 h 2544418"/>
              <a:gd name="connsiteX18" fmla="*/ 1403405 w 2254195"/>
              <a:gd name="connsiteY18" fmla="*/ 2492734 h 2544418"/>
              <a:gd name="connsiteX19" fmla="*/ 1502796 w 2254195"/>
              <a:gd name="connsiteY19" fmla="*/ 2492734 h 2544418"/>
              <a:gd name="connsiteX20" fmla="*/ 1447137 w 2254195"/>
              <a:gd name="connsiteY20" fmla="*/ 2464905 h 2544418"/>
              <a:gd name="connsiteX21" fmla="*/ 1403405 w 2254195"/>
              <a:gd name="connsiteY21" fmla="*/ 2393343 h 2544418"/>
              <a:gd name="connsiteX22" fmla="*/ 1315941 w 2254195"/>
              <a:gd name="connsiteY22" fmla="*/ 2341660 h 2544418"/>
              <a:gd name="connsiteX23" fmla="*/ 1232452 w 2254195"/>
              <a:gd name="connsiteY23" fmla="*/ 2297927 h 2544418"/>
              <a:gd name="connsiteX24" fmla="*/ 1160890 w 2254195"/>
              <a:gd name="connsiteY24" fmla="*/ 2234317 h 2544418"/>
              <a:gd name="connsiteX25" fmla="*/ 1204622 w 2254195"/>
              <a:gd name="connsiteY25" fmla="*/ 2198536 h 2544418"/>
              <a:gd name="connsiteX26" fmla="*/ 1164866 w 2254195"/>
              <a:gd name="connsiteY26" fmla="*/ 2182633 h 2544418"/>
              <a:gd name="connsiteX27" fmla="*/ 1113182 w 2254195"/>
              <a:gd name="connsiteY27" fmla="*/ 2111072 h 2544418"/>
              <a:gd name="connsiteX28" fmla="*/ 1029694 w 2254195"/>
              <a:gd name="connsiteY28" fmla="*/ 2067340 h 2544418"/>
              <a:gd name="connsiteX29" fmla="*/ 989937 w 2254195"/>
              <a:gd name="connsiteY29" fmla="*/ 2039510 h 2544418"/>
              <a:gd name="connsiteX30" fmla="*/ 993913 w 2254195"/>
              <a:gd name="connsiteY30" fmla="*/ 2007705 h 2544418"/>
              <a:gd name="connsiteX31" fmla="*/ 1057523 w 2254195"/>
              <a:gd name="connsiteY31" fmla="*/ 1995778 h 2544418"/>
              <a:gd name="connsiteX32" fmla="*/ 1073426 w 2254195"/>
              <a:gd name="connsiteY32" fmla="*/ 1956021 h 2544418"/>
              <a:gd name="connsiteX33" fmla="*/ 1101255 w 2254195"/>
              <a:gd name="connsiteY33" fmla="*/ 2023607 h 2544418"/>
              <a:gd name="connsiteX34" fmla="*/ 1109207 w 2254195"/>
              <a:gd name="connsiteY34" fmla="*/ 2087218 h 2544418"/>
              <a:gd name="connsiteX35" fmla="*/ 1256306 w 2254195"/>
              <a:gd name="connsiteY35" fmla="*/ 2170706 h 2544418"/>
              <a:gd name="connsiteX36" fmla="*/ 1268233 w 2254195"/>
              <a:gd name="connsiteY36" fmla="*/ 2150828 h 2544418"/>
              <a:gd name="connsiteX37" fmla="*/ 1156915 w 2254195"/>
              <a:gd name="connsiteY37" fmla="*/ 2071315 h 2544418"/>
              <a:gd name="connsiteX38" fmla="*/ 1184744 w 2254195"/>
              <a:gd name="connsiteY38" fmla="*/ 1948070 h 2544418"/>
              <a:gd name="connsiteX39" fmla="*/ 1264257 w 2254195"/>
              <a:gd name="connsiteY39" fmla="*/ 1991802 h 2544418"/>
              <a:gd name="connsiteX40" fmla="*/ 1359673 w 2254195"/>
              <a:gd name="connsiteY40" fmla="*/ 2055413 h 2544418"/>
              <a:gd name="connsiteX41" fmla="*/ 1371600 w 2254195"/>
              <a:gd name="connsiteY41" fmla="*/ 2011680 h 2544418"/>
              <a:gd name="connsiteX42" fmla="*/ 1403405 w 2254195"/>
              <a:gd name="connsiteY42" fmla="*/ 2011680 h 2544418"/>
              <a:gd name="connsiteX43" fmla="*/ 1323892 w 2254195"/>
              <a:gd name="connsiteY43" fmla="*/ 1904338 h 2544418"/>
              <a:gd name="connsiteX44" fmla="*/ 1300038 w 2254195"/>
              <a:gd name="connsiteY44" fmla="*/ 1904338 h 2544418"/>
              <a:gd name="connsiteX45" fmla="*/ 1304014 w 2254195"/>
              <a:gd name="connsiteY45" fmla="*/ 1824825 h 2544418"/>
              <a:gd name="connsiteX46" fmla="*/ 1395454 w 2254195"/>
              <a:gd name="connsiteY46" fmla="*/ 1860606 h 2544418"/>
              <a:gd name="connsiteX47" fmla="*/ 1506772 w 2254195"/>
              <a:gd name="connsiteY47" fmla="*/ 1852654 h 2544418"/>
              <a:gd name="connsiteX48" fmla="*/ 1510748 w 2254195"/>
              <a:gd name="connsiteY48" fmla="*/ 1824825 h 2544418"/>
              <a:gd name="connsiteX49" fmla="*/ 1451113 w 2254195"/>
              <a:gd name="connsiteY49" fmla="*/ 1812898 h 2544418"/>
              <a:gd name="connsiteX50" fmla="*/ 1371600 w 2254195"/>
              <a:gd name="connsiteY50" fmla="*/ 1598213 h 2544418"/>
              <a:gd name="connsiteX51" fmla="*/ 1339795 w 2254195"/>
              <a:gd name="connsiteY51" fmla="*/ 1506773 h 2544418"/>
              <a:gd name="connsiteX52" fmla="*/ 1339795 w 2254195"/>
              <a:gd name="connsiteY52" fmla="*/ 1463040 h 2544418"/>
              <a:gd name="connsiteX53" fmla="*/ 1443162 w 2254195"/>
              <a:gd name="connsiteY53" fmla="*/ 1395454 h 2544418"/>
              <a:gd name="connsiteX54" fmla="*/ 1506772 w 2254195"/>
              <a:gd name="connsiteY54" fmla="*/ 1363649 h 2544418"/>
              <a:gd name="connsiteX55" fmla="*/ 1578334 w 2254195"/>
              <a:gd name="connsiteY55" fmla="*/ 1387503 h 2544418"/>
              <a:gd name="connsiteX56" fmla="*/ 1598212 w 2254195"/>
              <a:gd name="connsiteY56" fmla="*/ 1347746 h 2544418"/>
              <a:gd name="connsiteX57" fmla="*/ 1614115 w 2254195"/>
              <a:gd name="connsiteY57" fmla="*/ 1252331 h 2544418"/>
              <a:gd name="connsiteX58" fmla="*/ 1725433 w 2254195"/>
              <a:gd name="connsiteY58" fmla="*/ 1168842 h 2544418"/>
              <a:gd name="connsiteX59" fmla="*/ 1773141 w 2254195"/>
              <a:gd name="connsiteY59" fmla="*/ 1133061 h 2544418"/>
              <a:gd name="connsiteX60" fmla="*/ 1940118 w 2254195"/>
              <a:gd name="connsiteY60" fmla="*/ 1212574 h 2544418"/>
              <a:gd name="connsiteX61" fmla="*/ 1999753 w 2254195"/>
              <a:gd name="connsiteY61" fmla="*/ 1172818 h 2544418"/>
              <a:gd name="connsiteX62" fmla="*/ 2115047 w 2254195"/>
              <a:gd name="connsiteY62" fmla="*/ 1160891 h 2544418"/>
              <a:gd name="connsiteX63" fmla="*/ 2254195 w 2254195"/>
              <a:gd name="connsiteY63" fmla="*/ 1220526 h 2544418"/>
              <a:gd name="connsiteX64" fmla="*/ 2246243 w 2254195"/>
              <a:gd name="connsiteY64" fmla="*/ 409493 h 2544418"/>
              <a:gd name="connsiteX65" fmla="*/ 2194560 w 2254195"/>
              <a:gd name="connsiteY65" fmla="*/ 437322 h 2544418"/>
              <a:gd name="connsiteX66" fmla="*/ 2158779 w 2254195"/>
              <a:gd name="connsiteY66" fmla="*/ 552616 h 2544418"/>
              <a:gd name="connsiteX67" fmla="*/ 2059388 w 2254195"/>
              <a:gd name="connsiteY67" fmla="*/ 485030 h 2544418"/>
              <a:gd name="connsiteX68" fmla="*/ 1924215 w 2254195"/>
              <a:gd name="connsiteY68" fmla="*/ 524786 h 2544418"/>
              <a:gd name="connsiteX69" fmla="*/ 1888435 w 2254195"/>
              <a:gd name="connsiteY69" fmla="*/ 524786 h 2544418"/>
              <a:gd name="connsiteX70" fmla="*/ 1880483 w 2254195"/>
              <a:gd name="connsiteY70" fmla="*/ 425395 h 2544418"/>
              <a:gd name="connsiteX71" fmla="*/ 1864581 w 2254195"/>
              <a:gd name="connsiteY71" fmla="*/ 349858 h 2544418"/>
              <a:gd name="connsiteX72" fmla="*/ 1924215 w 2254195"/>
              <a:gd name="connsiteY72" fmla="*/ 226613 h 2544418"/>
              <a:gd name="connsiteX73" fmla="*/ 1936142 w 2254195"/>
              <a:gd name="connsiteY73" fmla="*/ 194807 h 2544418"/>
              <a:gd name="connsiteX74" fmla="*/ 1876508 w 2254195"/>
              <a:gd name="connsiteY74" fmla="*/ 115294 h 2544418"/>
              <a:gd name="connsiteX75" fmla="*/ 1796995 w 2254195"/>
              <a:gd name="connsiteY75" fmla="*/ 71562 h 2544418"/>
              <a:gd name="connsiteX76" fmla="*/ 1753262 w 2254195"/>
              <a:gd name="connsiteY76" fmla="*/ 47708 h 2544418"/>
              <a:gd name="connsiteX77" fmla="*/ 1717482 w 2254195"/>
              <a:gd name="connsiteY77" fmla="*/ 0 h 2544418"/>
              <a:gd name="connsiteX78" fmla="*/ 1681701 w 2254195"/>
              <a:gd name="connsiteY78" fmla="*/ 51684 h 2544418"/>
              <a:gd name="connsiteX79" fmla="*/ 1737360 w 2254195"/>
              <a:gd name="connsiteY79" fmla="*/ 155051 h 2544418"/>
              <a:gd name="connsiteX80" fmla="*/ 1733384 w 2254195"/>
              <a:gd name="connsiteY80" fmla="*/ 234564 h 2544418"/>
              <a:gd name="connsiteX81" fmla="*/ 1717482 w 2254195"/>
              <a:gd name="connsiteY81" fmla="*/ 294199 h 2544418"/>
              <a:gd name="connsiteX82" fmla="*/ 1713506 w 2254195"/>
              <a:gd name="connsiteY82" fmla="*/ 365760 h 2544418"/>
              <a:gd name="connsiteX83" fmla="*/ 1578334 w 2254195"/>
              <a:gd name="connsiteY83" fmla="*/ 508884 h 2544418"/>
              <a:gd name="connsiteX84" fmla="*/ 1546528 w 2254195"/>
              <a:gd name="connsiteY84" fmla="*/ 500933 h 2544418"/>
              <a:gd name="connsiteX85" fmla="*/ 1506772 w 2254195"/>
              <a:gd name="connsiteY85" fmla="*/ 520811 h 2544418"/>
              <a:gd name="connsiteX86" fmla="*/ 1490869 w 2254195"/>
              <a:gd name="connsiteY86" fmla="*/ 608275 h 2544418"/>
              <a:gd name="connsiteX87" fmla="*/ 1300038 w 2254195"/>
              <a:gd name="connsiteY87" fmla="*/ 695740 h 2544418"/>
              <a:gd name="connsiteX88" fmla="*/ 1208598 w 2254195"/>
              <a:gd name="connsiteY88" fmla="*/ 683813 h 2544418"/>
              <a:gd name="connsiteX89" fmla="*/ 1161732 w 2254195"/>
              <a:gd name="connsiteY89" fmla="*/ 642668 h 2544418"/>
              <a:gd name="connsiteX90" fmla="*/ 1049572 w 2254195"/>
              <a:gd name="connsiteY90" fmla="*/ 592373 h 2544418"/>
              <a:gd name="connsiteX91" fmla="*/ 1019155 w 2254195"/>
              <a:gd name="connsiteY91" fmla="*/ 634549 h 2544418"/>
              <a:gd name="connsiteX92" fmla="*/ 1109207 w 2254195"/>
              <a:gd name="connsiteY92" fmla="*/ 799106 h 2544418"/>
              <a:gd name="connsiteX93" fmla="*/ 1009815 w 2254195"/>
              <a:gd name="connsiteY93" fmla="*/ 906449 h 2544418"/>
              <a:gd name="connsiteX94" fmla="*/ 894522 w 2254195"/>
              <a:gd name="connsiteY94" fmla="*/ 958133 h 2544418"/>
              <a:gd name="connsiteX95" fmla="*/ 691763 w 2254195"/>
              <a:gd name="connsiteY95" fmla="*/ 1172818 h 2544418"/>
              <a:gd name="connsiteX96" fmla="*/ 600323 w 2254195"/>
              <a:gd name="connsiteY96" fmla="*/ 1296063 h 2544418"/>
              <a:gd name="connsiteX97" fmla="*/ 580445 w 2254195"/>
              <a:gd name="connsiteY97" fmla="*/ 1367625 h 2544418"/>
              <a:gd name="connsiteX98" fmla="*/ 536713 w 2254195"/>
              <a:gd name="connsiteY98" fmla="*/ 1415333 h 2544418"/>
              <a:gd name="connsiteX99" fmla="*/ 461175 w 2254195"/>
              <a:gd name="connsiteY99" fmla="*/ 1407381 h 2544418"/>
              <a:gd name="connsiteX100" fmla="*/ 449248 w 2254195"/>
              <a:gd name="connsiteY100" fmla="*/ 1331844 h 2544418"/>
              <a:gd name="connsiteX101" fmla="*/ 508883 w 2254195"/>
              <a:gd name="connsiteY101" fmla="*/ 1296063 h 2544418"/>
              <a:gd name="connsiteX102" fmla="*/ 508883 w 2254195"/>
              <a:gd name="connsiteY102" fmla="*/ 1276185 h 2544418"/>
              <a:gd name="connsiteX103" fmla="*/ 489005 w 2254195"/>
              <a:gd name="connsiteY103" fmla="*/ 1228477 h 2544418"/>
              <a:gd name="connsiteX104" fmla="*/ 473102 w 2254195"/>
              <a:gd name="connsiteY104" fmla="*/ 1160891 h 2544418"/>
              <a:gd name="connsiteX105" fmla="*/ 524786 w 2254195"/>
              <a:gd name="connsiteY105" fmla="*/ 1117159 h 2544418"/>
              <a:gd name="connsiteX106" fmla="*/ 580445 w 2254195"/>
              <a:gd name="connsiteY106" fmla="*/ 1125110 h 2544418"/>
              <a:gd name="connsiteX107" fmla="*/ 524786 w 2254195"/>
              <a:gd name="connsiteY107" fmla="*/ 1069451 h 2544418"/>
              <a:gd name="connsiteX108" fmla="*/ 536713 w 2254195"/>
              <a:gd name="connsiteY108" fmla="*/ 1057524 h 2544418"/>
              <a:gd name="connsiteX109" fmla="*/ 556591 w 2254195"/>
              <a:gd name="connsiteY109" fmla="*/ 1057524 h 2544418"/>
              <a:gd name="connsiteX110" fmla="*/ 544664 w 2254195"/>
              <a:gd name="connsiteY110" fmla="*/ 1017767 h 2544418"/>
              <a:gd name="connsiteX111" fmla="*/ 600323 w 2254195"/>
              <a:gd name="connsiteY111" fmla="*/ 993913 h 2544418"/>
              <a:gd name="connsiteX112" fmla="*/ 592372 w 2254195"/>
              <a:gd name="connsiteY112" fmla="*/ 981986 h 2544418"/>
              <a:gd name="connsiteX113" fmla="*/ 520810 w 2254195"/>
              <a:gd name="connsiteY113" fmla="*/ 989938 h 2544418"/>
              <a:gd name="connsiteX114" fmla="*/ 445273 w 2254195"/>
              <a:gd name="connsiteY114" fmla="*/ 1121134 h 2544418"/>
              <a:gd name="connsiteX115" fmla="*/ 397565 w 2254195"/>
              <a:gd name="connsiteY115" fmla="*/ 1085353 h 2544418"/>
              <a:gd name="connsiteX116" fmla="*/ 365760 w 2254195"/>
              <a:gd name="connsiteY116" fmla="*/ 1081378 h 2544418"/>
              <a:gd name="connsiteX117" fmla="*/ 326003 w 2254195"/>
              <a:gd name="connsiteY117" fmla="*/ 1093305 h 2544418"/>
              <a:gd name="connsiteX118" fmla="*/ 310101 w 2254195"/>
              <a:gd name="connsiteY118" fmla="*/ 1033670 h 2544418"/>
              <a:gd name="connsiteX119" fmla="*/ 337930 w 2254195"/>
              <a:gd name="connsiteY119" fmla="*/ 974035 h 2544418"/>
              <a:gd name="connsiteX120" fmla="*/ 409492 w 2254195"/>
              <a:gd name="connsiteY120" fmla="*/ 942230 h 2544418"/>
              <a:gd name="connsiteX121" fmla="*/ 425395 w 2254195"/>
              <a:gd name="connsiteY121" fmla="*/ 894522 h 2544418"/>
              <a:gd name="connsiteX122" fmla="*/ 341906 w 2254195"/>
              <a:gd name="connsiteY122" fmla="*/ 922352 h 2544418"/>
              <a:gd name="connsiteX123" fmla="*/ 270344 w 2254195"/>
              <a:gd name="connsiteY123" fmla="*/ 910425 h 2544418"/>
              <a:gd name="connsiteX124" fmla="*/ 246490 w 2254195"/>
              <a:gd name="connsiteY124" fmla="*/ 910425 h 2544418"/>
              <a:gd name="connsiteX125" fmla="*/ 246490 w 2254195"/>
              <a:gd name="connsiteY125" fmla="*/ 1005840 h 2544418"/>
              <a:gd name="connsiteX126" fmla="*/ 155050 w 2254195"/>
              <a:gd name="connsiteY126" fmla="*/ 938254 h 2544418"/>
              <a:gd name="connsiteX127" fmla="*/ 147099 w 2254195"/>
              <a:gd name="connsiteY127" fmla="*/ 918376 h 2544418"/>
              <a:gd name="connsiteX128" fmla="*/ 163002 w 2254195"/>
              <a:gd name="connsiteY128" fmla="*/ 997889 h 2544418"/>
              <a:gd name="connsiteX129" fmla="*/ 139148 w 2254195"/>
              <a:gd name="connsiteY129" fmla="*/ 1017767 h 2544418"/>
              <a:gd name="connsiteX130" fmla="*/ 55659 w 2254195"/>
              <a:gd name="connsiteY130" fmla="*/ 1029694 h 2544418"/>
              <a:gd name="connsiteX131" fmla="*/ 31805 w 2254195"/>
              <a:gd name="connsiteY131" fmla="*/ 1049573 h 2544418"/>
              <a:gd name="connsiteX132" fmla="*/ 47708 w 2254195"/>
              <a:gd name="connsiteY132" fmla="*/ 1061500 h 2544418"/>
              <a:gd name="connsiteX133" fmla="*/ 131196 w 2254195"/>
              <a:gd name="connsiteY133" fmla="*/ 1061500 h 2544418"/>
              <a:gd name="connsiteX134" fmla="*/ 218661 w 2254195"/>
              <a:gd name="connsiteY134" fmla="*/ 1061500 h 2544418"/>
              <a:gd name="connsiteX135" fmla="*/ 314076 w 2254195"/>
              <a:gd name="connsiteY135" fmla="*/ 1172818 h 2544418"/>
              <a:gd name="connsiteX136" fmla="*/ 385638 w 2254195"/>
              <a:gd name="connsiteY136" fmla="*/ 1204623 h 2544418"/>
              <a:gd name="connsiteX137" fmla="*/ 401541 w 2254195"/>
              <a:gd name="connsiteY137" fmla="*/ 1244380 h 2544418"/>
              <a:gd name="connsiteX138" fmla="*/ 0 w 2254195"/>
              <a:gd name="connsiteY138" fmla="*/ 1280160 h 2544418"/>
              <a:gd name="connsiteX139" fmla="*/ 43732 w 2254195"/>
              <a:gd name="connsiteY139" fmla="*/ 1741336 h 2544418"/>
              <a:gd name="connsiteX140" fmla="*/ 278295 w 2254195"/>
              <a:gd name="connsiteY140" fmla="*/ 1701580 h 2544418"/>
              <a:gd name="connsiteX141" fmla="*/ 266368 w 2254195"/>
              <a:gd name="connsiteY141" fmla="*/ 1749287 h 2544418"/>
              <a:gd name="connsiteX142" fmla="*/ 266368 w 2254195"/>
              <a:gd name="connsiteY142" fmla="*/ 1749287 h 2544418"/>
              <a:gd name="connsiteX143" fmla="*/ 254442 w 2254195"/>
              <a:gd name="connsiteY143" fmla="*/ 1848679 h 2544418"/>
              <a:gd name="connsiteX144" fmla="*/ 254442 w 2254195"/>
              <a:gd name="connsiteY144" fmla="*/ 1876508 h 2544418"/>
              <a:gd name="connsiteX145" fmla="*/ 178904 w 2254195"/>
              <a:gd name="connsiteY145" fmla="*/ 2047461 h 2544418"/>
              <a:gd name="connsiteX146" fmla="*/ 91440 w 2254195"/>
              <a:gd name="connsiteY146" fmla="*/ 2063364 h 2544418"/>
              <a:gd name="connsiteX147" fmla="*/ 103367 w 2254195"/>
              <a:gd name="connsiteY147" fmla="*/ 2138901 h 2544418"/>
              <a:gd name="connsiteX0" fmla="*/ 103367 w 2254195"/>
              <a:gd name="connsiteY0" fmla="*/ 2138901 h 2544418"/>
              <a:gd name="connsiteX1" fmla="*/ 747422 w 2254195"/>
              <a:gd name="connsiteY1" fmla="*/ 2492734 h 2544418"/>
              <a:gd name="connsiteX2" fmla="*/ 862716 w 2254195"/>
              <a:gd name="connsiteY2" fmla="*/ 2460929 h 2544418"/>
              <a:gd name="connsiteX3" fmla="*/ 878619 w 2254195"/>
              <a:gd name="connsiteY3" fmla="*/ 2417197 h 2544418"/>
              <a:gd name="connsiteX4" fmla="*/ 962108 w 2254195"/>
              <a:gd name="connsiteY4" fmla="*/ 2488759 h 2544418"/>
              <a:gd name="connsiteX5" fmla="*/ 962108 w 2254195"/>
              <a:gd name="connsiteY5" fmla="*/ 2516588 h 2544418"/>
              <a:gd name="connsiteX6" fmla="*/ 1005840 w 2254195"/>
              <a:gd name="connsiteY6" fmla="*/ 2544418 h 2544418"/>
              <a:gd name="connsiteX7" fmla="*/ 1029694 w 2254195"/>
              <a:gd name="connsiteY7" fmla="*/ 2452978 h 2544418"/>
              <a:gd name="connsiteX8" fmla="*/ 910424 w 2254195"/>
              <a:gd name="connsiteY8" fmla="*/ 2357562 h 2544418"/>
              <a:gd name="connsiteX9" fmla="*/ 890546 w 2254195"/>
              <a:gd name="connsiteY9" fmla="*/ 2226366 h 2544418"/>
              <a:gd name="connsiteX10" fmla="*/ 974035 w 2254195"/>
              <a:gd name="connsiteY10" fmla="*/ 2274073 h 2544418"/>
              <a:gd name="connsiteX11" fmla="*/ 1009815 w 2254195"/>
              <a:gd name="connsiteY11" fmla="*/ 2353586 h 2544418"/>
              <a:gd name="connsiteX12" fmla="*/ 1065475 w 2254195"/>
              <a:gd name="connsiteY12" fmla="*/ 2401294 h 2544418"/>
              <a:gd name="connsiteX13" fmla="*/ 1093304 w 2254195"/>
              <a:gd name="connsiteY13" fmla="*/ 2417197 h 2544418"/>
              <a:gd name="connsiteX14" fmla="*/ 1125109 w 2254195"/>
              <a:gd name="connsiteY14" fmla="*/ 2385392 h 2544418"/>
              <a:gd name="connsiteX15" fmla="*/ 1204622 w 2254195"/>
              <a:gd name="connsiteY15" fmla="*/ 2381416 h 2544418"/>
              <a:gd name="connsiteX16" fmla="*/ 1276184 w 2254195"/>
              <a:gd name="connsiteY16" fmla="*/ 2405270 h 2544418"/>
              <a:gd name="connsiteX17" fmla="*/ 1347746 w 2254195"/>
              <a:gd name="connsiteY17" fmla="*/ 2441051 h 2544418"/>
              <a:gd name="connsiteX18" fmla="*/ 1403405 w 2254195"/>
              <a:gd name="connsiteY18" fmla="*/ 2492734 h 2544418"/>
              <a:gd name="connsiteX19" fmla="*/ 1502796 w 2254195"/>
              <a:gd name="connsiteY19" fmla="*/ 2492734 h 2544418"/>
              <a:gd name="connsiteX20" fmla="*/ 1447137 w 2254195"/>
              <a:gd name="connsiteY20" fmla="*/ 2464905 h 2544418"/>
              <a:gd name="connsiteX21" fmla="*/ 1403405 w 2254195"/>
              <a:gd name="connsiteY21" fmla="*/ 2393343 h 2544418"/>
              <a:gd name="connsiteX22" fmla="*/ 1315941 w 2254195"/>
              <a:gd name="connsiteY22" fmla="*/ 2341660 h 2544418"/>
              <a:gd name="connsiteX23" fmla="*/ 1232452 w 2254195"/>
              <a:gd name="connsiteY23" fmla="*/ 2297927 h 2544418"/>
              <a:gd name="connsiteX24" fmla="*/ 1160890 w 2254195"/>
              <a:gd name="connsiteY24" fmla="*/ 2234317 h 2544418"/>
              <a:gd name="connsiteX25" fmla="*/ 1204622 w 2254195"/>
              <a:gd name="connsiteY25" fmla="*/ 2198536 h 2544418"/>
              <a:gd name="connsiteX26" fmla="*/ 1164866 w 2254195"/>
              <a:gd name="connsiteY26" fmla="*/ 2182633 h 2544418"/>
              <a:gd name="connsiteX27" fmla="*/ 1113182 w 2254195"/>
              <a:gd name="connsiteY27" fmla="*/ 2111072 h 2544418"/>
              <a:gd name="connsiteX28" fmla="*/ 1029694 w 2254195"/>
              <a:gd name="connsiteY28" fmla="*/ 2067340 h 2544418"/>
              <a:gd name="connsiteX29" fmla="*/ 989937 w 2254195"/>
              <a:gd name="connsiteY29" fmla="*/ 2039510 h 2544418"/>
              <a:gd name="connsiteX30" fmla="*/ 993913 w 2254195"/>
              <a:gd name="connsiteY30" fmla="*/ 2007705 h 2544418"/>
              <a:gd name="connsiteX31" fmla="*/ 1057523 w 2254195"/>
              <a:gd name="connsiteY31" fmla="*/ 1995778 h 2544418"/>
              <a:gd name="connsiteX32" fmla="*/ 1073426 w 2254195"/>
              <a:gd name="connsiteY32" fmla="*/ 1956021 h 2544418"/>
              <a:gd name="connsiteX33" fmla="*/ 1101255 w 2254195"/>
              <a:gd name="connsiteY33" fmla="*/ 2023607 h 2544418"/>
              <a:gd name="connsiteX34" fmla="*/ 1109207 w 2254195"/>
              <a:gd name="connsiteY34" fmla="*/ 2087218 h 2544418"/>
              <a:gd name="connsiteX35" fmla="*/ 1256306 w 2254195"/>
              <a:gd name="connsiteY35" fmla="*/ 2170706 h 2544418"/>
              <a:gd name="connsiteX36" fmla="*/ 1268233 w 2254195"/>
              <a:gd name="connsiteY36" fmla="*/ 2150828 h 2544418"/>
              <a:gd name="connsiteX37" fmla="*/ 1156915 w 2254195"/>
              <a:gd name="connsiteY37" fmla="*/ 2071315 h 2544418"/>
              <a:gd name="connsiteX38" fmla="*/ 1184744 w 2254195"/>
              <a:gd name="connsiteY38" fmla="*/ 1948070 h 2544418"/>
              <a:gd name="connsiteX39" fmla="*/ 1264257 w 2254195"/>
              <a:gd name="connsiteY39" fmla="*/ 1991802 h 2544418"/>
              <a:gd name="connsiteX40" fmla="*/ 1359673 w 2254195"/>
              <a:gd name="connsiteY40" fmla="*/ 2055413 h 2544418"/>
              <a:gd name="connsiteX41" fmla="*/ 1371600 w 2254195"/>
              <a:gd name="connsiteY41" fmla="*/ 2011680 h 2544418"/>
              <a:gd name="connsiteX42" fmla="*/ 1403405 w 2254195"/>
              <a:gd name="connsiteY42" fmla="*/ 2011680 h 2544418"/>
              <a:gd name="connsiteX43" fmla="*/ 1323892 w 2254195"/>
              <a:gd name="connsiteY43" fmla="*/ 1904338 h 2544418"/>
              <a:gd name="connsiteX44" fmla="*/ 1300038 w 2254195"/>
              <a:gd name="connsiteY44" fmla="*/ 1904338 h 2544418"/>
              <a:gd name="connsiteX45" fmla="*/ 1304014 w 2254195"/>
              <a:gd name="connsiteY45" fmla="*/ 1824825 h 2544418"/>
              <a:gd name="connsiteX46" fmla="*/ 1395454 w 2254195"/>
              <a:gd name="connsiteY46" fmla="*/ 1860606 h 2544418"/>
              <a:gd name="connsiteX47" fmla="*/ 1506772 w 2254195"/>
              <a:gd name="connsiteY47" fmla="*/ 1852654 h 2544418"/>
              <a:gd name="connsiteX48" fmla="*/ 1510748 w 2254195"/>
              <a:gd name="connsiteY48" fmla="*/ 1824825 h 2544418"/>
              <a:gd name="connsiteX49" fmla="*/ 1451113 w 2254195"/>
              <a:gd name="connsiteY49" fmla="*/ 1812898 h 2544418"/>
              <a:gd name="connsiteX50" fmla="*/ 1371600 w 2254195"/>
              <a:gd name="connsiteY50" fmla="*/ 1598213 h 2544418"/>
              <a:gd name="connsiteX51" fmla="*/ 1339795 w 2254195"/>
              <a:gd name="connsiteY51" fmla="*/ 1506773 h 2544418"/>
              <a:gd name="connsiteX52" fmla="*/ 1339795 w 2254195"/>
              <a:gd name="connsiteY52" fmla="*/ 1463040 h 2544418"/>
              <a:gd name="connsiteX53" fmla="*/ 1443162 w 2254195"/>
              <a:gd name="connsiteY53" fmla="*/ 1395454 h 2544418"/>
              <a:gd name="connsiteX54" fmla="*/ 1506772 w 2254195"/>
              <a:gd name="connsiteY54" fmla="*/ 1363649 h 2544418"/>
              <a:gd name="connsiteX55" fmla="*/ 1578334 w 2254195"/>
              <a:gd name="connsiteY55" fmla="*/ 1387503 h 2544418"/>
              <a:gd name="connsiteX56" fmla="*/ 1598212 w 2254195"/>
              <a:gd name="connsiteY56" fmla="*/ 1347746 h 2544418"/>
              <a:gd name="connsiteX57" fmla="*/ 1614115 w 2254195"/>
              <a:gd name="connsiteY57" fmla="*/ 1252331 h 2544418"/>
              <a:gd name="connsiteX58" fmla="*/ 1725433 w 2254195"/>
              <a:gd name="connsiteY58" fmla="*/ 1168842 h 2544418"/>
              <a:gd name="connsiteX59" fmla="*/ 1773141 w 2254195"/>
              <a:gd name="connsiteY59" fmla="*/ 1133061 h 2544418"/>
              <a:gd name="connsiteX60" fmla="*/ 1940118 w 2254195"/>
              <a:gd name="connsiteY60" fmla="*/ 1212574 h 2544418"/>
              <a:gd name="connsiteX61" fmla="*/ 1999753 w 2254195"/>
              <a:gd name="connsiteY61" fmla="*/ 1172818 h 2544418"/>
              <a:gd name="connsiteX62" fmla="*/ 2115047 w 2254195"/>
              <a:gd name="connsiteY62" fmla="*/ 1160891 h 2544418"/>
              <a:gd name="connsiteX63" fmla="*/ 2254195 w 2254195"/>
              <a:gd name="connsiteY63" fmla="*/ 1220526 h 2544418"/>
              <a:gd name="connsiteX64" fmla="*/ 2246243 w 2254195"/>
              <a:gd name="connsiteY64" fmla="*/ 409493 h 2544418"/>
              <a:gd name="connsiteX65" fmla="*/ 2194560 w 2254195"/>
              <a:gd name="connsiteY65" fmla="*/ 437322 h 2544418"/>
              <a:gd name="connsiteX66" fmla="*/ 2158779 w 2254195"/>
              <a:gd name="connsiteY66" fmla="*/ 552616 h 2544418"/>
              <a:gd name="connsiteX67" fmla="*/ 2059388 w 2254195"/>
              <a:gd name="connsiteY67" fmla="*/ 485030 h 2544418"/>
              <a:gd name="connsiteX68" fmla="*/ 1924215 w 2254195"/>
              <a:gd name="connsiteY68" fmla="*/ 524786 h 2544418"/>
              <a:gd name="connsiteX69" fmla="*/ 1888435 w 2254195"/>
              <a:gd name="connsiteY69" fmla="*/ 524786 h 2544418"/>
              <a:gd name="connsiteX70" fmla="*/ 1880483 w 2254195"/>
              <a:gd name="connsiteY70" fmla="*/ 425395 h 2544418"/>
              <a:gd name="connsiteX71" fmla="*/ 1864581 w 2254195"/>
              <a:gd name="connsiteY71" fmla="*/ 349858 h 2544418"/>
              <a:gd name="connsiteX72" fmla="*/ 1924215 w 2254195"/>
              <a:gd name="connsiteY72" fmla="*/ 226613 h 2544418"/>
              <a:gd name="connsiteX73" fmla="*/ 1936142 w 2254195"/>
              <a:gd name="connsiteY73" fmla="*/ 194807 h 2544418"/>
              <a:gd name="connsiteX74" fmla="*/ 1876508 w 2254195"/>
              <a:gd name="connsiteY74" fmla="*/ 115294 h 2544418"/>
              <a:gd name="connsiteX75" fmla="*/ 1796995 w 2254195"/>
              <a:gd name="connsiteY75" fmla="*/ 71562 h 2544418"/>
              <a:gd name="connsiteX76" fmla="*/ 1753262 w 2254195"/>
              <a:gd name="connsiteY76" fmla="*/ 47708 h 2544418"/>
              <a:gd name="connsiteX77" fmla="*/ 1717482 w 2254195"/>
              <a:gd name="connsiteY77" fmla="*/ 0 h 2544418"/>
              <a:gd name="connsiteX78" fmla="*/ 1681701 w 2254195"/>
              <a:gd name="connsiteY78" fmla="*/ 51684 h 2544418"/>
              <a:gd name="connsiteX79" fmla="*/ 1737360 w 2254195"/>
              <a:gd name="connsiteY79" fmla="*/ 155051 h 2544418"/>
              <a:gd name="connsiteX80" fmla="*/ 1733384 w 2254195"/>
              <a:gd name="connsiteY80" fmla="*/ 234564 h 2544418"/>
              <a:gd name="connsiteX81" fmla="*/ 1717482 w 2254195"/>
              <a:gd name="connsiteY81" fmla="*/ 294199 h 2544418"/>
              <a:gd name="connsiteX82" fmla="*/ 1713506 w 2254195"/>
              <a:gd name="connsiteY82" fmla="*/ 365760 h 2544418"/>
              <a:gd name="connsiteX83" fmla="*/ 1578334 w 2254195"/>
              <a:gd name="connsiteY83" fmla="*/ 508884 h 2544418"/>
              <a:gd name="connsiteX84" fmla="*/ 1546528 w 2254195"/>
              <a:gd name="connsiteY84" fmla="*/ 500933 h 2544418"/>
              <a:gd name="connsiteX85" fmla="*/ 1506772 w 2254195"/>
              <a:gd name="connsiteY85" fmla="*/ 520811 h 2544418"/>
              <a:gd name="connsiteX86" fmla="*/ 1490869 w 2254195"/>
              <a:gd name="connsiteY86" fmla="*/ 608275 h 2544418"/>
              <a:gd name="connsiteX87" fmla="*/ 1300038 w 2254195"/>
              <a:gd name="connsiteY87" fmla="*/ 695740 h 2544418"/>
              <a:gd name="connsiteX88" fmla="*/ 1208598 w 2254195"/>
              <a:gd name="connsiteY88" fmla="*/ 683813 h 2544418"/>
              <a:gd name="connsiteX89" fmla="*/ 1161732 w 2254195"/>
              <a:gd name="connsiteY89" fmla="*/ 642668 h 2544418"/>
              <a:gd name="connsiteX90" fmla="*/ 1049572 w 2254195"/>
              <a:gd name="connsiteY90" fmla="*/ 592373 h 2544418"/>
              <a:gd name="connsiteX91" fmla="*/ 1019155 w 2254195"/>
              <a:gd name="connsiteY91" fmla="*/ 634549 h 2544418"/>
              <a:gd name="connsiteX92" fmla="*/ 1109207 w 2254195"/>
              <a:gd name="connsiteY92" fmla="*/ 799106 h 2544418"/>
              <a:gd name="connsiteX93" fmla="*/ 1009815 w 2254195"/>
              <a:gd name="connsiteY93" fmla="*/ 906449 h 2544418"/>
              <a:gd name="connsiteX94" fmla="*/ 894522 w 2254195"/>
              <a:gd name="connsiteY94" fmla="*/ 958133 h 2544418"/>
              <a:gd name="connsiteX95" fmla="*/ 653058 w 2254195"/>
              <a:gd name="connsiteY95" fmla="*/ 1201847 h 2544418"/>
              <a:gd name="connsiteX96" fmla="*/ 600323 w 2254195"/>
              <a:gd name="connsiteY96" fmla="*/ 1296063 h 2544418"/>
              <a:gd name="connsiteX97" fmla="*/ 580445 w 2254195"/>
              <a:gd name="connsiteY97" fmla="*/ 1367625 h 2544418"/>
              <a:gd name="connsiteX98" fmla="*/ 536713 w 2254195"/>
              <a:gd name="connsiteY98" fmla="*/ 1415333 h 2544418"/>
              <a:gd name="connsiteX99" fmla="*/ 461175 w 2254195"/>
              <a:gd name="connsiteY99" fmla="*/ 1407381 h 2544418"/>
              <a:gd name="connsiteX100" fmla="*/ 449248 w 2254195"/>
              <a:gd name="connsiteY100" fmla="*/ 1331844 h 2544418"/>
              <a:gd name="connsiteX101" fmla="*/ 508883 w 2254195"/>
              <a:gd name="connsiteY101" fmla="*/ 1296063 h 2544418"/>
              <a:gd name="connsiteX102" fmla="*/ 508883 w 2254195"/>
              <a:gd name="connsiteY102" fmla="*/ 1276185 h 2544418"/>
              <a:gd name="connsiteX103" fmla="*/ 489005 w 2254195"/>
              <a:gd name="connsiteY103" fmla="*/ 1228477 h 2544418"/>
              <a:gd name="connsiteX104" fmla="*/ 473102 w 2254195"/>
              <a:gd name="connsiteY104" fmla="*/ 1160891 h 2544418"/>
              <a:gd name="connsiteX105" fmla="*/ 524786 w 2254195"/>
              <a:gd name="connsiteY105" fmla="*/ 1117159 h 2544418"/>
              <a:gd name="connsiteX106" fmla="*/ 580445 w 2254195"/>
              <a:gd name="connsiteY106" fmla="*/ 1125110 h 2544418"/>
              <a:gd name="connsiteX107" fmla="*/ 524786 w 2254195"/>
              <a:gd name="connsiteY107" fmla="*/ 1069451 h 2544418"/>
              <a:gd name="connsiteX108" fmla="*/ 536713 w 2254195"/>
              <a:gd name="connsiteY108" fmla="*/ 1057524 h 2544418"/>
              <a:gd name="connsiteX109" fmla="*/ 556591 w 2254195"/>
              <a:gd name="connsiteY109" fmla="*/ 1057524 h 2544418"/>
              <a:gd name="connsiteX110" fmla="*/ 544664 w 2254195"/>
              <a:gd name="connsiteY110" fmla="*/ 1017767 h 2544418"/>
              <a:gd name="connsiteX111" fmla="*/ 600323 w 2254195"/>
              <a:gd name="connsiteY111" fmla="*/ 993913 h 2544418"/>
              <a:gd name="connsiteX112" fmla="*/ 592372 w 2254195"/>
              <a:gd name="connsiteY112" fmla="*/ 981986 h 2544418"/>
              <a:gd name="connsiteX113" fmla="*/ 520810 w 2254195"/>
              <a:gd name="connsiteY113" fmla="*/ 989938 h 2544418"/>
              <a:gd name="connsiteX114" fmla="*/ 445273 w 2254195"/>
              <a:gd name="connsiteY114" fmla="*/ 1121134 h 2544418"/>
              <a:gd name="connsiteX115" fmla="*/ 397565 w 2254195"/>
              <a:gd name="connsiteY115" fmla="*/ 1085353 h 2544418"/>
              <a:gd name="connsiteX116" fmla="*/ 365760 w 2254195"/>
              <a:gd name="connsiteY116" fmla="*/ 1081378 h 2544418"/>
              <a:gd name="connsiteX117" fmla="*/ 326003 w 2254195"/>
              <a:gd name="connsiteY117" fmla="*/ 1093305 h 2544418"/>
              <a:gd name="connsiteX118" fmla="*/ 310101 w 2254195"/>
              <a:gd name="connsiteY118" fmla="*/ 1033670 h 2544418"/>
              <a:gd name="connsiteX119" fmla="*/ 337930 w 2254195"/>
              <a:gd name="connsiteY119" fmla="*/ 974035 h 2544418"/>
              <a:gd name="connsiteX120" fmla="*/ 409492 w 2254195"/>
              <a:gd name="connsiteY120" fmla="*/ 942230 h 2544418"/>
              <a:gd name="connsiteX121" fmla="*/ 425395 w 2254195"/>
              <a:gd name="connsiteY121" fmla="*/ 894522 h 2544418"/>
              <a:gd name="connsiteX122" fmla="*/ 341906 w 2254195"/>
              <a:gd name="connsiteY122" fmla="*/ 922352 h 2544418"/>
              <a:gd name="connsiteX123" fmla="*/ 270344 w 2254195"/>
              <a:gd name="connsiteY123" fmla="*/ 910425 h 2544418"/>
              <a:gd name="connsiteX124" fmla="*/ 246490 w 2254195"/>
              <a:gd name="connsiteY124" fmla="*/ 910425 h 2544418"/>
              <a:gd name="connsiteX125" fmla="*/ 246490 w 2254195"/>
              <a:gd name="connsiteY125" fmla="*/ 1005840 h 2544418"/>
              <a:gd name="connsiteX126" fmla="*/ 155050 w 2254195"/>
              <a:gd name="connsiteY126" fmla="*/ 938254 h 2544418"/>
              <a:gd name="connsiteX127" fmla="*/ 147099 w 2254195"/>
              <a:gd name="connsiteY127" fmla="*/ 918376 h 2544418"/>
              <a:gd name="connsiteX128" fmla="*/ 163002 w 2254195"/>
              <a:gd name="connsiteY128" fmla="*/ 997889 h 2544418"/>
              <a:gd name="connsiteX129" fmla="*/ 139148 w 2254195"/>
              <a:gd name="connsiteY129" fmla="*/ 1017767 h 2544418"/>
              <a:gd name="connsiteX130" fmla="*/ 55659 w 2254195"/>
              <a:gd name="connsiteY130" fmla="*/ 1029694 h 2544418"/>
              <a:gd name="connsiteX131" fmla="*/ 31805 w 2254195"/>
              <a:gd name="connsiteY131" fmla="*/ 1049573 h 2544418"/>
              <a:gd name="connsiteX132" fmla="*/ 47708 w 2254195"/>
              <a:gd name="connsiteY132" fmla="*/ 1061500 h 2544418"/>
              <a:gd name="connsiteX133" fmla="*/ 131196 w 2254195"/>
              <a:gd name="connsiteY133" fmla="*/ 1061500 h 2544418"/>
              <a:gd name="connsiteX134" fmla="*/ 218661 w 2254195"/>
              <a:gd name="connsiteY134" fmla="*/ 1061500 h 2544418"/>
              <a:gd name="connsiteX135" fmla="*/ 314076 w 2254195"/>
              <a:gd name="connsiteY135" fmla="*/ 1172818 h 2544418"/>
              <a:gd name="connsiteX136" fmla="*/ 385638 w 2254195"/>
              <a:gd name="connsiteY136" fmla="*/ 1204623 h 2544418"/>
              <a:gd name="connsiteX137" fmla="*/ 401541 w 2254195"/>
              <a:gd name="connsiteY137" fmla="*/ 1244380 h 2544418"/>
              <a:gd name="connsiteX138" fmla="*/ 0 w 2254195"/>
              <a:gd name="connsiteY138" fmla="*/ 1280160 h 2544418"/>
              <a:gd name="connsiteX139" fmla="*/ 43732 w 2254195"/>
              <a:gd name="connsiteY139" fmla="*/ 1741336 h 2544418"/>
              <a:gd name="connsiteX140" fmla="*/ 278295 w 2254195"/>
              <a:gd name="connsiteY140" fmla="*/ 1701580 h 2544418"/>
              <a:gd name="connsiteX141" fmla="*/ 266368 w 2254195"/>
              <a:gd name="connsiteY141" fmla="*/ 1749287 h 2544418"/>
              <a:gd name="connsiteX142" fmla="*/ 266368 w 2254195"/>
              <a:gd name="connsiteY142" fmla="*/ 1749287 h 2544418"/>
              <a:gd name="connsiteX143" fmla="*/ 254442 w 2254195"/>
              <a:gd name="connsiteY143" fmla="*/ 1848679 h 2544418"/>
              <a:gd name="connsiteX144" fmla="*/ 254442 w 2254195"/>
              <a:gd name="connsiteY144" fmla="*/ 1876508 h 2544418"/>
              <a:gd name="connsiteX145" fmla="*/ 178904 w 2254195"/>
              <a:gd name="connsiteY145" fmla="*/ 2047461 h 2544418"/>
              <a:gd name="connsiteX146" fmla="*/ 91440 w 2254195"/>
              <a:gd name="connsiteY146" fmla="*/ 2063364 h 2544418"/>
              <a:gd name="connsiteX147" fmla="*/ 103367 w 2254195"/>
              <a:gd name="connsiteY147" fmla="*/ 2138901 h 2544418"/>
              <a:gd name="connsiteX0" fmla="*/ 103367 w 2254195"/>
              <a:gd name="connsiteY0" fmla="*/ 2138901 h 2544418"/>
              <a:gd name="connsiteX1" fmla="*/ 747422 w 2254195"/>
              <a:gd name="connsiteY1" fmla="*/ 2492734 h 2544418"/>
              <a:gd name="connsiteX2" fmla="*/ 862716 w 2254195"/>
              <a:gd name="connsiteY2" fmla="*/ 2460929 h 2544418"/>
              <a:gd name="connsiteX3" fmla="*/ 878619 w 2254195"/>
              <a:gd name="connsiteY3" fmla="*/ 2417197 h 2544418"/>
              <a:gd name="connsiteX4" fmla="*/ 962108 w 2254195"/>
              <a:gd name="connsiteY4" fmla="*/ 2488759 h 2544418"/>
              <a:gd name="connsiteX5" fmla="*/ 962108 w 2254195"/>
              <a:gd name="connsiteY5" fmla="*/ 2516588 h 2544418"/>
              <a:gd name="connsiteX6" fmla="*/ 1005840 w 2254195"/>
              <a:gd name="connsiteY6" fmla="*/ 2544418 h 2544418"/>
              <a:gd name="connsiteX7" fmla="*/ 1029694 w 2254195"/>
              <a:gd name="connsiteY7" fmla="*/ 2452978 h 2544418"/>
              <a:gd name="connsiteX8" fmla="*/ 910424 w 2254195"/>
              <a:gd name="connsiteY8" fmla="*/ 2357562 h 2544418"/>
              <a:gd name="connsiteX9" fmla="*/ 890546 w 2254195"/>
              <a:gd name="connsiteY9" fmla="*/ 2226366 h 2544418"/>
              <a:gd name="connsiteX10" fmla="*/ 974035 w 2254195"/>
              <a:gd name="connsiteY10" fmla="*/ 2274073 h 2544418"/>
              <a:gd name="connsiteX11" fmla="*/ 1009815 w 2254195"/>
              <a:gd name="connsiteY11" fmla="*/ 2353586 h 2544418"/>
              <a:gd name="connsiteX12" fmla="*/ 1065475 w 2254195"/>
              <a:gd name="connsiteY12" fmla="*/ 2401294 h 2544418"/>
              <a:gd name="connsiteX13" fmla="*/ 1093304 w 2254195"/>
              <a:gd name="connsiteY13" fmla="*/ 2417197 h 2544418"/>
              <a:gd name="connsiteX14" fmla="*/ 1125109 w 2254195"/>
              <a:gd name="connsiteY14" fmla="*/ 2385392 h 2544418"/>
              <a:gd name="connsiteX15" fmla="*/ 1204622 w 2254195"/>
              <a:gd name="connsiteY15" fmla="*/ 2381416 h 2544418"/>
              <a:gd name="connsiteX16" fmla="*/ 1276184 w 2254195"/>
              <a:gd name="connsiteY16" fmla="*/ 2405270 h 2544418"/>
              <a:gd name="connsiteX17" fmla="*/ 1347746 w 2254195"/>
              <a:gd name="connsiteY17" fmla="*/ 2441051 h 2544418"/>
              <a:gd name="connsiteX18" fmla="*/ 1403405 w 2254195"/>
              <a:gd name="connsiteY18" fmla="*/ 2492734 h 2544418"/>
              <a:gd name="connsiteX19" fmla="*/ 1502796 w 2254195"/>
              <a:gd name="connsiteY19" fmla="*/ 2492734 h 2544418"/>
              <a:gd name="connsiteX20" fmla="*/ 1447137 w 2254195"/>
              <a:gd name="connsiteY20" fmla="*/ 2464905 h 2544418"/>
              <a:gd name="connsiteX21" fmla="*/ 1403405 w 2254195"/>
              <a:gd name="connsiteY21" fmla="*/ 2393343 h 2544418"/>
              <a:gd name="connsiteX22" fmla="*/ 1315941 w 2254195"/>
              <a:gd name="connsiteY22" fmla="*/ 2341660 h 2544418"/>
              <a:gd name="connsiteX23" fmla="*/ 1232452 w 2254195"/>
              <a:gd name="connsiteY23" fmla="*/ 2297927 h 2544418"/>
              <a:gd name="connsiteX24" fmla="*/ 1160890 w 2254195"/>
              <a:gd name="connsiteY24" fmla="*/ 2234317 h 2544418"/>
              <a:gd name="connsiteX25" fmla="*/ 1204622 w 2254195"/>
              <a:gd name="connsiteY25" fmla="*/ 2198536 h 2544418"/>
              <a:gd name="connsiteX26" fmla="*/ 1164866 w 2254195"/>
              <a:gd name="connsiteY26" fmla="*/ 2182633 h 2544418"/>
              <a:gd name="connsiteX27" fmla="*/ 1113182 w 2254195"/>
              <a:gd name="connsiteY27" fmla="*/ 2111072 h 2544418"/>
              <a:gd name="connsiteX28" fmla="*/ 1029694 w 2254195"/>
              <a:gd name="connsiteY28" fmla="*/ 2067340 h 2544418"/>
              <a:gd name="connsiteX29" fmla="*/ 989937 w 2254195"/>
              <a:gd name="connsiteY29" fmla="*/ 2039510 h 2544418"/>
              <a:gd name="connsiteX30" fmla="*/ 993913 w 2254195"/>
              <a:gd name="connsiteY30" fmla="*/ 2007705 h 2544418"/>
              <a:gd name="connsiteX31" fmla="*/ 1057523 w 2254195"/>
              <a:gd name="connsiteY31" fmla="*/ 1995778 h 2544418"/>
              <a:gd name="connsiteX32" fmla="*/ 1073426 w 2254195"/>
              <a:gd name="connsiteY32" fmla="*/ 1956021 h 2544418"/>
              <a:gd name="connsiteX33" fmla="*/ 1101255 w 2254195"/>
              <a:gd name="connsiteY33" fmla="*/ 2023607 h 2544418"/>
              <a:gd name="connsiteX34" fmla="*/ 1109207 w 2254195"/>
              <a:gd name="connsiteY34" fmla="*/ 2087218 h 2544418"/>
              <a:gd name="connsiteX35" fmla="*/ 1256306 w 2254195"/>
              <a:gd name="connsiteY35" fmla="*/ 2170706 h 2544418"/>
              <a:gd name="connsiteX36" fmla="*/ 1268233 w 2254195"/>
              <a:gd name="connsiteY36" fmla="*/ 2150828 h 2544418"/>
              <a:gd name="connsiteX37" fmla="*/ 1156915 w 2254195"/>
              <a:gd name="connsiteY37" fmla="*/ 2071315 h 2544418"/>
              <a:gd name="connsiteX38" fmla="*/ 1184744 w 2254195"/>
              <a:gd name="connsiteY38" fmla="*/ 1948070 h 2544418"/>
              <a:gd name="connsiteX39" fmla="*/ 1264257 w 2254195"/>
              <a:gd name="connsiteY39" fmla="*/ 1991802 h 2544418"/>
              <a:gd name="connsiteX40" fmla="*/ 1359673 w 2254195"/>
              <a:gd name="connsiteY40" fmla="*/ 2055413 h 2544418"/>
              <a:gd name="connsiteX41" fmla="*/ 1371600 w 2254195"/>
              <a:gd name="connsiteY41" fmla="*/ 2011680 h 2544418"/>
              <a:gd name="connsiteX42" fmla="*/ 1403405 w 2254195"/>
              <a:gd name="connsiteY42" fmla="*/ 2011680 h 2544418"/>
              <a:gd name="connsiteX43" fmla="*/ 1323892 w 2254195"/>
              <a:gd name="connsiteY43" fmla="*/ 1904338 h 2544418"/>
              <a:gd name="connsiteX44" fmla="*/ 1300038 w 2254195"/>
              <a:gd name="connsiteY44" fmla="*/ 1904338 h 2544418"/>
              <a:gd name="connsiteX45" fmla="*/ 1304014 w 2254195"/>
              <a:gd name="connsiteY45" fmla="*/ 1824825 h 2544418"/>
              <a:gd name="connsiteX46" fmla="*/ 1395454 w 2254195"/>
              <a:gd name="connsiteY46" fmla="*/ 1860606 h 2544418"/>
              <a:gd name="connsiteX47" fmla="*/ 1506772 w 2254195"/>
              <a:gd name="connsiteY47" fmla="*/ 1852654 h 2544418"/>
              <a:gd name="connsiteX48" fmla="*/ 1510748 w 2254195"/>
              <a:gd name="connsiteY48" fmla="*/ 1824825 h 2544418"/>
              <a:gd name="connsiteX49" fmla="*/ 1451113 w 2254195"/>
              <a:gd name="connsiteY49" fmla="*/ 1812898 h 2544418"/>
              <a:gd name="connsiteX50" fmla="*/ 1371600 w 2254195"/>
              <a:gd name="connsiteY50" fmla="*/ 1598213 h 2544418"/>
              <a:gd name="connsiteX51" fmla="*/ 1339795 w 2254195"/>
              <a:gd name="connsiteY51" fmla="*/ 1506773 h 2544418"/>
              <a:gd name="connsiteX52" fmla="*/ 1339795 w 2254195"/>
              <a:gd name="connsiteY52" fmla="*/ 1463040 h 2544418"/>
              <a:gd name="connsiteX53" fmla="*/ 1443162 w 2254195"/>
              <a:gd name="connsiteY53" fmla="*/ 1395454 h 2544418"/>
              <a:gd name="connsiteX54" fmla="*/ 1506772 w 2254195"/>
              <a:gd name="connsiteY54" fmla="*/ 1363649 h 2544418"/>
              <a:gd name="connsiteX55" fmla="*/ 1578334 w 2254195"/>
              <a:gd name="connsiteY55" fmla="*/ 1387503 h 2544418"/>
              <a:gd name="connsiteX56" fmla="*/ 1598212 w 2254195"/>
              <a:gd name="connsiteY56" fmla="*/ 1347746 h 2544418"/>
              <a:gd name="connsiteX57" fmla="*/ 1614115 w 2254195"/>
              <a:gd name="connsiteY57" fmla="*/ 1252331 h 2544418"/>
              <a:gd name="connsiteX58" fmla="*/ 1725433 w 2254195"/>
              <a:gd name="connsiteY58" fmla="*/ 1168842 h 2544418"/>
              <a:gd name="connsiteX59" fmla="*/ 1773141 w 2254195"/>
              <a:gd name="connsiteY59" fmla="*/ 1133061 h 2544418"/>
              <a:gd name="connsiteX60" fmla="*/ 1940118 w 2254195"/>
              <a:gd name="connsiteY60" fmla="*/ 1212574 h 2544418"/>
              <a:gd name="connsiteX61" fmla="*/ 1999753 w 2254195"/>
              <a:gd name="connsiteY61" fmla="*/ 1172818 h 2544418"/>
              <a:gd name="connsiteX62" fmla="*/ 2115047 w 2254195"/>
              <a:gd name="connsiteY62" fmla="*/ 1160891 h 2544418"/>
              <a:gd name="connsiteX63" fmla="*/ 2254195 w 2254195"/>
              <a:gd name="connsiteY63" fmla="*/ 1220526 h 2544418"/>
              <a:gd name="connsiteX64" fmla="*/ 2246243 w 2254195"/>
              <a:gd name="connsiteY64" fmla="*/ 409493 h 2544418"/>
              <a:gd name="connsiteX65" fmla="*/ 2194560 w 2254195"/>
              <a:gd name="connsiteY65" fmla="*/ 437322 h 2544418"/>
              <a:gd name="connsiteX66" fmla="*/ 2158779 w 2254195"/>
              <a:gd name="connsiteY66" fmla="*/ 552616 h 2544418"/>
              <a:gd name="connsiteX67" fmla="*/ 2059388 w 2254195"/>
              <a:gd name="connsiteY67" fmla="*/ 485030 h 2544418"/>
              <a:gd name="connsiteX68" fmla="*/ 1924215 w 2254195"/>
              <a:gd name="connsiteY68" fmla="*/ 524786 h 2544418"/>
              <a:gd name="connsiteX69" fmla="*/ 1888435 w 2254195"/>
              <a:gd name="connsiteY69" fmla="*/ 524786 h 2544418"/>
              <a:gd name="connsiteX70" fmla="*/ 1880483 w 2254195"/>
              <a:gd name="connsiteY70" fmla="*/ 425395 h 2544418"/>
              <a:gd name="connsiteX71" fmla="*/ 1864581 w 2254195"/>
              <a:gd name="connsiteY71" fmla="*/ 349858 h 2544418"/>
              <a:gd name="connsiteX72" fmla="*/ 1924215 w 2254195"/>
              <a:gd name="connsiteY72" fmla="*/ 226613 h 2544418"/>
              <a:gd name="connsiteX73" fmla="*/ 1936142 w 2254195"/>
              <a:gd name="connsiteY73" fmla="*/ 194807 h 2544418"/>
              <a:gd name="connsiteX74" fmla="*/ 1876508 w 2254195"/>
              <a:gd name="connsiteY74" fmla="*/ 115294 h 2544418"/>
              <a:gd name="connsiteX75" fmla="*/ 1796995 w 2254195"/>
              <a:gd name="connsiteY75" fmla="*/ 71562 h 2544418"/>
              <a:gd name="connsiteX76" fmla="*/ 1753262 w 2254195"/>
              <a:gd name="connsiteY76" fmla="*/ 47708 h 2544418"/>
              <a:gd name="connsiteX77" fmla="*/ 1717482 w 2254195"/>
              <a:gd name="connsiteY77" fmla="*/ 0 h 2544418"/>
              <a:gd name="connsiteX78" fmla="*/ 1681701 w 2254195"/>
              <a:gd name="connsiteY78" fmla="*/ 51684 h 2544418"/>
              <a:gd name="connsiteX79" fmla="*/ 1737360 w 2254195"/>
              <a:gd name="connsiteY79" fmla="*/ 155051 h 2544418"/>
              <a:gd name="connsiteX80" fmla="*/ 1733384 w 2254195"/>
              <a:gd name="connsiteY80" fmla="*/ 234564 h 2544418"/>
              <a:gd name="connsiteX81" fmla="*/ 1717482 w 2254195"/>
              <a:gd name="connsiteY81" fmla="*/ 294199 h 2544418"/>
              <a:gd name="connsiteX82" fmla="*/ 1713506 w 2254195"/>
              <a:gd name="connsiteY82" fmla="*/ 365760 h 2544418"/>
              <a:gd name="connsiteX83" fmla="*/ 1578334 w 2254195"/>
              <a:gd name="connsiteY83" fmla="*/ 508884 h 2544418"/>
              <a:gd name="connsiteX84" fmla="*/ 1546528 w 2254195"/>
              <a:gd name="connsiteY84" fmla="*/ 500933 h 2544418"/>
              <a:gd name="connsiteX85" fmla="*/ 1506772 w 2254195"/>
              <a:gd name="connsiteY85" fmla="*/ 520811 h 2544418"/>
              <a:gd name="connsiteX86" fmla="*/ 1490869 w 2254195"/>
              <a:gd name="connsiteY86" fmla="*/ 608275 h 2544418"/>
              <a:gd name="connsiteX87" fmla="*/ 1300038 w 2254195"/>
              <a:gd name="connsiteY87" fmla="*/ 695740 h 2544418"/>
              <a:gd name="connsiteX88" fmla="*/ 1208598 w 2254195"/>
              <a:gd name="connsiteY88" fmla="*/ 683813 h 2544418"/>
              <a:gd name="connsiteX89" fmla="*/ 1161732 w 2254195"/>
              <a:gd name="connsiteY89" fmla="*/ 642668 h 2544418"/>
              <a:gd name="connsiteX90" fmla="*/ 1049572 w 2254195"/>
              <a:gd name="connsiteY90" fmla="*/ 592373 h 2544418"/>
              <a:gd name="connsiteX91" fmla="*/ 1019155 w 2254195"/>
              <a:gd name="connsiteY91" fmla="*/ 634549 h 2544418"/>
              <a:gd name="connsiteX92" fmla="*/ 1109207 w 2254195"/>
              <a:gd name="connsiteY92" fmla="*/ 799106 h 2544418"/>
              <a:gd name="connsiteX93" fmla="*/ 1009815 w 2254195"/>
              <a:gd name="connsiteY93" fmla="*/ 906449 h 2544418"/>
              <a:gd name="connsiteX94" fmla="*/ 894522 w 2254195"/>
              <a:gd name="connsiteY94" fmla="*/ 958133 h 2544418"/>
              <a:gd name="connsiteX95" fmla="*/ 653058 w 2254195"/>
              <a:gd name="connsiteY95" fmla="*/ 1201847 h 2544418"/>
              <a:gd name="connsiteX96" fmla="*/ 600323 w 2254195"/>
              <a:gd name="connsiteY96" fmla="*/ 1296063 h 2544418"/>
              <a:gd name="connsiteX97" fmla="*/ 580445 w 2254195"/>
              <a:gd name="connsiteY97" fmla="*/ 1367625 h 2544418"/>
              <a:gd name="connsiteX98" fmla="*/ 536713 w 2254195"/>
              <a:gd name="connsiteY98" fmla="*/ 1415333 h 2544418"/>
              <a:gd name="connsiteX99" fmla="*/ 461175 w 2254195"/>
              <a:gd name="connsiteY99" fmla="*/ 1407381 h 2544418"/>
              <a:gd name="connsiteX100" fmla="*/ 449248 w 2254195"/>
              <a:gd name="connsiteY100" fmla="*/ 1331844 h 2544418"/>
              <a:gd name="connsiteX101" fmla="*/ 508883 w 2254195"/>
              <a:gd name="connsiteY101" fmla="*/ 1296063 h 2544418"/>
              <a:gd name="connsiteX102" fmla="*/ 508883 w 2254195"/>
              <a:gd name="connsiteY102" fmla="*/ 1276185 h 2544418"/>
              <a:gd name="connsiteX103" fmla="*/ 489005 w 2254195"/>
              <a:gd name="connsiteY103" fmla="*/ 1228477 h 2544418"/>
              <a:gd name="connsiteX104" fmla="*/ 473102 w 2254195"/>
              <a:gd name="connsiteY104" fmla="*/ 1160891 h 2544418"/>
              <a:gd name="connsiteX105" fmla="*/ 524786 w 2254195"/>
              <a:gd name="connsiteY105" fmla="*/ 1117159 h 2544418"/>
              <a:gd name="connsiteX106" fmla="*/ 580445 w 2254195"/>
              <a:gd name="connsiteY106" fmla="*/ 1125110 h 2544418"/>
              <a:gd name="connsiteX107" fmla="*/ 524786 w 2254195"/>
              <a:gd name="connsiteY107" fmla="*/ 1069451 h 2544418"/>
              <a:gd name="connsiteX108" fmla="*/ 536713 w 2254195"/>
              <a:gd name="connsiteY108" fmla="*/ 1057524 h 2544418"/>
              <a:gd name="connsiteX109" fmla="*/ 556591 w 2254195"/>
              <a:gd name="connsiteY109" fmla="*/ 1057524 h 2544418"/>
              <a:gd name="connsiteX110" fmla="*/ 544664 w 2254195"/>
              <a:gd name="connsiteY110" fmla="*/ 1017767 h 2544418"/>
              <a:gd name="connsiteX111" fmla="*/ 600323 w 2254195"/>
              <a:gd name="connsiteY111" fmla="*/ 993913 h 2544418"/>
              <a:gd name="connsiteX112" fmla="*/ 592372 w 2254195"/>
              <a:gd name="connsiteY112" fmla="*/ 981986 h 2544418"/>
              <a:gd name="connsiteX113" fmla="*/ 520810 w 2254195"/>
              <a:gd name="connsiteY113" fmla="*/ 989938 h 2544418"/>
              <a:gd name="connsiteX114" fmla="*/ 445273 w 2254195"/>
              <a:gd name="connsiteY114" fmla="*/ 1121134 h 2544418"/>
              <a:gd name="connsiteX115" fmla="*/ 397565 w 2254195"/>
              <a:gd name="connsiteY115" fmla="*/ 1085353 h 2544418"/>
              <a:gd name="connsiteX116" fmla="*/ 365760 w 2254195"/>
              <a:gd name="connsiteY116" fmla="*/ 1081378 h 2544418"/>
              <a:gd name="connsiteX117" fmla="*/ 326003 w 2254195"/>
              <a:gd name="connsiteY117" fmla="*/ 1093305 h 2544418"/>
              <a:gd name="connsiteX118" fmla="*/ 310101 w 2254195"/>
              <a:gd name="connsiteY118" fmla="*/ 1033670 h 2544418"/>
              <a:gd name="connsiteX119" fmla="*/ 337930 w 2254195"/>
              <a:gd name="connsiteY119" fmla="*/ 974035 h 2544418"/>
              <a:gd name="connsiteX120" fmla="*/ 409492 w 2254195"/>
              <a:gd name="connsiteY120" fmla="*/ 942230 h 2544418"/>
              <a:gd name="connsiteX121" fmla="*/ 425395 w 2254195"/>
              <a:gd name="connsiteY121" fmla="*/ 894522 h 2544418"/>
              <a:gd name="connsiteX122" fmla="*/ 341906 w 2254195"/>
              <a:gd name="connsiteY122" fmla="*/ 922352 h 2544418"/>
              <a:gd name="connsiteX123" fmla="*/ 270344 w 2254195"/>
              <a:gd name="connsiteY123" fmla="*/ 910425 h 2544418"/>
              <a:gd name="connsiteX124" fmla="*/ 246490 w 2254195"/>
              <a:gd name="connsiteY124" fmla="*/ 910425 h 2544418"/>
              <a:gd name="connsiteX125" fmla="*/ 246490 w 2254195"/>
              <a:gd name="connsiteY125" fmla="*/ 1005840 h 2544418"/>
              <a:gd name="connsiteX126" fmla="*/ 155050 w 2254195"/>
              <a:gd name="connsiteY126" fmla="*/ 938254 h 2544418"/>
              <a:gd name="connsiteX127" fmla="*/ 147099 w 2254195"/>
              <a:gd name="connsiteY127" fmla="*/ 918376 h 2544418"/>
              <a:gd name="connsiteX128" fmla="*/ 163002 w 2254195"/>
              <a:gd name="connsiteY128" fmla="*/ 997889 h 2544418"/>
              <a:gd name="connsiteX129" fmla="*/ 139148 w 2254195"/>
              <a:gd name="connsiteY129" fmla="*/ 1017767 h 2544418"/>
              <a:gd name="connsiteX130" fmla="*/ 55659 w 2254195"/>
              <a:gd name="connsiteY130" fmla="*/ 1029694 h 2544418"/>
              <a:gd name="connsiteX131" fmla="*/ 31805 w 2254195"/>
              <a:gd name="connsiteY131" fmla="*/ 1049573 h 2544418"/>
              <a:gd name="connsiteX132" fmla="*/ 47708 w 2254195"/>
              <a:gd name="connsiteY132" fmla="*/ 1061500 h 2544418"/>
              <a:gd name="connsiteX133" fmla="*/ 131196 w 2254195"/>
              <a:gd name="connsiteY133" fmla="*/ 1061500 h 2544418"/>
              <a:gd name="connsiteX134" fmla="*/ 218661 w 2254195"/>
              <a:gd name="connsiteY134" fmla="*/ 1061500 h 2544418"/>
              <a:gd name="connsiteX135" fmla="*/ 314076 w 2254195"/>
              <a:gd name="connsiteY135" fmla="*/ 1172818 h 2544418"/>
              <a:gd name="connsiteX136" fmla="*/ 385638 w 2254195"/>
              <a:gd name="connsiteY136" fmla="*/ 1204623 h 2544418"/>
              <a:gd name="connsiteX137" fmla="*/ 401541 w 2254195"/>
              <a:gd name="connsiteY137" fmla="*/ 1244380 h 2544418"/>
              <a:gd name="connsiteX138" fmla="*/ 0 w 2254195"/>
              <a:gd name="connsiteY138" fmla="*/ 1280160 h 2544418"/>
              <a:gd name="connsiteX139" fmla="*/ 43732 w 2254195"/>
              <a:gd name="connsiteY139" fmla="*/ 1741336 h 2544418"/>
              <a:gd name="connsiteX140" fmla="*/ 278295 w 2254195"/>
              <a:gd name="connsiteY140" fmla="*/ 1701580 h 2544418"/>
              <a:gd name="connsiteX141" fmla="*/ 266368 w 2254195"/>
              <a:gd name="connsiteY141" fmla="*/ 1749287 h 2544418"/>
              <a:gd name="connsiteX142" fmla="*/ 266368 w 2254195"/>
              <a:gd name="connsiteY142" fmla="*/ 1749287 h 2544418"/>
              <a:gd name="connsiteX143" fmla="*/ 254442 w 2254195"/>
              <a:gd name="connsiteY143" fmla="*/ 1848679 h 2544418"/>
              <a:gd name="connsiteX144" fmla="*/ 220576 w 2254195"/>
              <a:gd name="connsiteY144" fmla="*/ 1905537 h 2544418"/>
              <a:gd name="connsiteX145" fmla="*/ 178904 w 2254195"/>
              <a:gd name="connsiteY145" fmla="*/ 2047461 h 2544418"/>
              <a:gd name="connsiteX146" fmla="*/ 91440 w 2254195"/>
              <a:gd name="connsiteY146" fmla="*/ 2063364 h 2544418"/>
              <a:gd name="connsiteX147" fmla="*/ 103367 w 2254195"/>
              <a:gd name="connsiteY147" fmla="*/ 2138901 h 25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254195" h="2544418">
                <a:moveTo>
                  <a:pt x="103367" y="2138901"/>
                </a:moveTo>
                <a:lnTo>
                  <a:pt x="747422" y="2492734"/>
                </a:lnTo>
                <a:lnTo>
                  <a:pt x="862716" y="2460929"/>
                </a:lnTo>
                <a:lnTo>
                  <a:pt x="878619" y="2417197"/>
                </a:lnTo>
                <a:lnTo>
                  <a:pt x="962108" y="2488759"/>
                </a:lnTo>
                <a:lnTo>
                  <a:pt x="962108" y="2516588"/>
                </a:lnTo>
                <a:lnTo>
                  <a:pt x="1005840" y="2544418"/>
                </a:lnTo>
                <a:lnTo>
                  <a:pt x="1029694" y="2452978"/>
                </a:lnTo>
                <a:lnTo>
                  <a:pt x="910424" y="2357562"/>
                </a:lnTo>
                <a:lnTo>
                  <a:pt x="890546" y="2226366"/>
                </a:lnTo>
                <a:lnTo>
                  <a:pt x="974035" y="2274073"/>
                </a:lnTo>
                <a:lnTo>
                  <a:pt x="1009815" y="2353586"/>
                </a:lnTo>
                <a:lnTo>
                  <a:pt x="1065475" y="2401294"/>
                </a:lnTo>
                <a:lnTo>
                  <a:pt x="1093304" y="2417197"/>
                </a:lnTo>
                <a:lnTo>
                  <a:pt x="1125109" y="2385392"/>
                </a:lnTo>
                <a:lnTo>
                  <a:pt x="1204622" y="2381416"/>
                </a:lnTo>
                <a:lnTo>
                  <a:pt x="1276184" y="2405270"/>
                </a:lnTo>
                <a:lnTo>
                  <a:pt x="1347746" y="2441051"/>
                </a:lnTo>
                <a:lnTo>
                  <a:pt x="1403405" y="2492734"/>
                </a:lnTo>
                <a:lnTo>
                  <a:pt x="1502796" y="2492734"/>
                </a:lnTo>
                <a:lnTo>
                  <a:pt x="1447137" y="2464905"/>
                </a:lnTo>
                <a:lnTo>
                  <a:pt x="1403405" y="2393343"/>
                </a:lnTo>
                <a:lnTo>
                  <a:pt x="1315941" y="2341660"/>
                </a:lnTo>
                <a:lnTo>
                  <a:pt x="1232452" y="2297927"/>
                </a:lnTo>
                <a:lnTo>
                  <a:pt x="1160890" y="2234317"/>
                </a:lnTo>
                <a:lnTo>
                  <a:pt x="1204622" y="2198536"/>
                </a:lnTo>
                <a:lnTo>
                  <a:pt x="1164866" y="2182633"/>
                </a:lnTo>
                <a:lnTo>
                  <a:pt x="1113182" y="2111072"/>
                </a:lnTo>
                <a:lnTo>
                  <a:pt x="1029694" y="2067340"/>
                </a:lnTo>
                <a:lnTo>
                  <a:pt x="989937" y="2039510"/>
                </a:lnTo>
                <a:lnTo>
                  <a:pt x="993913" y="2007705"/>
                </a:lnTo>
                <a:lnTo>
                  <a:pt x="1057523" y="1995778"/>
                </a:lnTo>
                <a:lnTo>
                  <a:pt x="1073426" y="1956021"/>
                </a:lnTo>
                <a:lnTo>
                  <a:pt x="1101255" y="2023607"/>
                </a:lnTo>
                <a:lnTo>
                  <a:pt x="1109207" y="2087218"/>
                </a:lnTo>
                <a:lnTo>
                  <a:pt x="1256306" y="2170706"/>
                </a:lnTo>
                <a:lnTo>
                  <a:pt x="1268233" y="2150828"/>
                </a:lnTo>
                <a:lnTo>
                  <a:pt x="1156915" y="2071315"/>
                </a:lnTo>
                <a:lnTo>
                  <a:pt x="1184744" y="1948070"/>
                </a:lnTo>
                <a:lnTo>
                  <a:pt x="1264257" y="1991802"/>
                </a:lnTo>
                <a:lnTo>
                  <a:pt x="1359673" y="2055413"/>
                </a:lnTo>
                <a:lnTo>
                  <a:pt x="1371600" y="2011680"/>
                </a:lnTo>
                <a:lnTo>
                  <a:pt x="1403405" y="2011680"/>
                </a:lnTo>
                <a:lnTo>
                  <a:pt x="1323892" y="1904338"/>
                </a:lnTo>
                <a:lnTo>
                  <a:pt x="1300038" y="1904338"/>
                </a:lnTo>
                <a:lnTo>
                  <a:pt x="1304014" y="1824825"/>
                </a:lnTo>
                <a:lnTo>
                  <a:pt x="1395454" y="1860606"/>
                </a:lnTo>
                <a:lnTo>
                  <a:pt x="1506772" y="1852654"/>
                </a:lnTo>
                <a:lnTo>
                  <a:pt x="1510748" y="1824825"/>
                </a:lnTo>
                <a:lnTo>
                  <a:pt x="1451113" y="1812898"/>
                </a:lnTo>
                <a:lnTo>
                  <a:pt x="1371600" y="1598213"/>
                </a:lnTo>
                <a:lnTo>
                  <a:pt x="1339795" y="1506773"/>
                </a:lnTo>
                <a:lnTo>
                  <a:pt x="1339795" y="1463040"/>
                </a:lnTo>
                <a:lnTo>
                  <a:pt x="1443162" y="1395454"/>
                </a:lnTo>
                <a:lnTo>
                  <a:pt x="1506772" y="1363649"/>
                </a:lnTo>
                <a:lnTo>
                  <a:pt x="1578334" y="1387503"/>
                </a:lnTo>
                <a:lnTo>
                  <a:pt x="1598212" y="1347746"/>
                </a:lnTo>
                <a:lnTo>
                  <a:pt x="1614115" y="1252331"/>
                </a:lnTo>
                <a:lnTo>
                  <a:pt x="1725433" y="1168842"/>
                </a:lnTo>
                <a:lnTo>
                  <a:pt x="1773141" y="1133061"/>
                </a:lnTo>
                <a:lnTo>
                  <a:pt x="1940118" y="1212574"/>
                </a:lnTo>
                <a:lnTo>
                  <a:pt x="1999753" y="1172818"/>
                </a:lnTo>
                <a:lnTo>
                  <a:pt x="2115047" y="1160891"/>
                </a:lnTo>
                <a:lnTo>
                  <a:pt x="2254195" y="1220526"/>
                </a:lnTo>
                <a:cubicBezTo>
                  <a:pt x="2251544" y="950182"/>
                  <a:pt x="2248894" y="679837"/>
                  <a:pt x="2246243" y="409493"/>
                </a:cubicBezTo>
                <a:lnTo>
                  <a:pt x="2194560" y="437322"/>
                </a:lnTo>
                <a:lnTo>
                  <a:pt x="2158779" y="552616"/>
                </a:lnTo>
                <a:lnTo>
                  <a:pt x="2059388" y="485030"/>
                </a:lnTo>
                <a:lnTo>
                  <a:pt x="1924215" y="524786"/>
                </a:lnTo>
                <a:lnTo>
                  <a:pt x="1888435" y="524786"/>
                </a:lnTo>
                <a:lnTo>
                  <a:pt x="1880483" y="425395"/>
                </a:lnTo>
                <a:lnTo>
                  <a:pt x="1864581" y="349858"/>
                </a:lnTo>
                <a:lnTo>
                  <a:pt x="1924215" y="226613"/>
                </a:lnTo>
                <a:lnTo>
                  <a:pt x="1936142" y="194807"/>
                </a:lnTo>
                <a:lnTo>
                  <a:pt x="1876508" y="115294"/>
                </a:lnTo>
                <a:lnTo>
                  <a:pt x="1796995" y="71562"/>
                </a:lnTo>
                <a:lnTo>
                  <a:pt x="1753262" y="47708"/>
                </a:lnTo>
                <a:lnTo>
                  <a:pt x="1717482" y="0"/>
                </a:lnTo>
                <a:lnTo>
                  <a:pt x="1681701" y="51684"/>
                </a:lnTo>
                <a:lnTo>
                  <a:pt x="1737360" y="155051"/>
                </a:lnTo>
                <a:lnTo>
                  <a:pt x="1733384" y="234564"/>
                </a:lnTo>
                <a:lnTo>
                  <a:pt x="1717482" y="294199"/>
                </a:lnTo>
                <a:lnTo>
                  <a:pt x="1713506" y="365760"/>
                </a:lnTo>
                <a:lnTo>
                  <a:pt x="1578334" y="508884"/>
                </a:lnTo>
                <a:lnTo>
                  <a:pt x="1546528" y="500933"/>
                </a:lnTo>
                <a:lnTo>
                  <a:pt x="1506772" y="520811"/>
                </a:lnTo>
                <a:lnTo>
                  <a:pt x="1490869" y="608275"/>
                </a:lnTo>
                <a:lnTo>
                  <a:pt x="1300038" y="695740"/>
                </a:lnTo>
                <a:lnTo>
                  <a:pt x="1208598" y="683813"/>
                </a:lnTo>
                <a:lnTo>
                  <a:pt x="1161732" y="642668"/>
                </a:lnTo>
                <a:lnTo>
                  <a:pt x="1049572" y="592373"/>
                </a:lnTo>
                <a:lnTo>
                  <a:pt x="1019155" y="634549"/>
                </a:lnTo>
                <a:cubicBezTo>
                  <a:pt x="1095134" y="747458"/>
                  <a:pt x="1079190" y="744254"/>
                  <a:pt x="1109207" y="799106"/>
                </a:cubicBezTo>
                <a:lnTo>
                  <a:pt x="1009815" y="906449"/>
                </a:lnTo>
                <a:lnTo>
                  <a:pt x="894522" y="958133"/>
                </a:lnTo>
                <a:lnTo>
                  <a:pt x="653058" y="1201847"/>
                </a:lnTo>
                <a:lnTo>
                  <a:pt x="600323" y="1296063"/>
                </a:lnTo>
                <a:lnTo>
                  <a:pt x="580445" y="1367625"/>
                </a:lnTo>
                <a:lnTo>
                  <a:pt x="536713" y="1415333"/>
                </a:lnTo>
                <a:lnTo>
                  <a:pt x="461175" y="1407381"/>
                </a:lnTo>
                <a:lnTo>
                  <a:pt x="449248" y="1331844"/>
                </a:lnTo>
                <a:lnTo>
                  <a:pt x="508883" y="1296063"/>
                </a:lnTo>
                <a:lnTo>
                  <a:pt x="508883" y="1276185"/>
                </a:lnTo>
                <a:lnTo>
                  <a:pt x="489005" y="1228477"/>
                </a:lnTo>
                <a:lnTo>
                  <a:pt x="473102" y="1160891"/>
                </a:lnTo>
                <a:lnTo>
                  <a:pt x="524786" y="1117159"/>
                </a:lnTo>
                <a:lnTo>
                  <a:pt x="580445" y="1125110"/>
                </a:lnTo>
                <a:lnTo>
                  <a:pt x="524786" y="1069451"/>
                </a:lnTo>
                <a:lnTo>
                  <a:pt x="536713" y="1057524"/>
                </a:lnTo>
                <a:lnTo>
                  <a:pt x="556591" y="1057524"/>
                </a:lnTo>
                <a:lnTo>
                  <a:pt x="544664" y="1017767"/>
                </a:lnTo>
                <a:lnTo>
                  <a:pt x="600323" y="993913"/>
                </a:lnTo>
                <a:lnTo>
                  <a:pt x="592372" y="981986"/>
                </a:lnTo>
                <a:lnTo>
                  <a:pt x="520810" y="989938"/>
                </a:lnTo>
                <a:lnTo>
                  <a:pt x="445273" y="1121134"/>
                </a:lnTo>
                <a:lnTo>
                  <a:pt x="397565" y="1085353"/>
                </a:lnTo>
                <a:lnTo>
                  <a:pt x="365760" y="1081378"/>
                </a:lnTo>
                <a:lnTo>
                  <a:pt x="326003" y="1093305"/>
                </a:lnTo>
                <a:lnTo>
                  <a:pt x="310101" y="1033670"/>
                </a:lnTo>
                <a:lnTo>
                  <a:pt x="337930" y="974035"/>
                </a:lnTo>
                <a:lnTo>
                  <a:pt x="409492" y="942230"/>
                </a:lnTo>
                <a:lnTo>
                  <a:pt x="425395" y="894522"/>
                </a:lnTo>
                <a:lnTo>
                  <a:pt x="341906" y="922352"/>
                </a:lnTo>
                <a:lnTo>
                  <a:pt x="270344" y="910425"/>
                </a:lnTo>
                <a:lnTo>
                  <a:pt x="246490" y="910425"/>
                </a:lnTo>
                <a:lnTo>
                  <a:pt x="246490" y="1005840"/>
                </a:lnTo>
                <a:lnTo>
                  <a:pt x="155050" y="938254"/>
                </a:lnTo>
                <a:lnTo>
                  <a:pt x="147099" y="918376"/>
                </a:lnTo>
                <a:lnTo>
                  <a:pt x="163002" y="997889"/>
                </a:lnTo>
                <a:lnTo>
                  <a:pt x="139148" y="1017767"/>
                </a:lnTo>
                <a:lnTo>
                  <a:pt x="55659" y="1029694"/>
                </a:lnTo>
                <a:lnTo>
                  <a:pt x="31805" y="1049573"/>
                </a:lnTo>
                <a:lnTo>
                  <a:pt x="47708" y="1061500"/>
                </a:lnTo>
                <a:lnTo>
                  <a:pt x="131196" y="1061500"/>
                </a:lnTo>
                <a:lnTo>
                  <a:pt x="218661" y="1061500"/>
                </a:lnTo>
                <a:lnTo>
                  <a:pt x="314076" y="1172818"/>
                </a:lnTo>
                <a:lnTo>
                  <a:pt x="385638" y="1204623"/>
                </a:lnTo>
                <a:lnTo>
                  <a:pt x="401541" y="1244380"/>
                </a:lnTo>
                <a:lnTo>
                  <a:pt x="0" y="1280160"/>
                </a:lnTo>
                <a:lnTo>
                  <a:pt x="43732" y="1741336"/>
                </a:lnTo>
                <a:lnTo>
                  <a:pt x="278295" y="1701580"/>
                </a:lnTo>
                <a:lnTo>
                  <a:pt x="266368" y="1749287"/>
                </a:lnTo>
                <a:lnTo>
                  <a:pt x="266368" y="1749287"/>
                </a:lnTo>
                <a:lnTo>
                  <a:pt x="254442" y="1848679"/>
                </a:lnTo>
                <a:lnTo>
                  <a:pt x="220576" y="1905537"/>
                </a:lnTo>
                <a:lnTo>
                  <a:pt x="178904" y="2047461"/>
                </a:lnTo>
                <a:lnTo>
                  <a:pt x="91440" y="2063364"/>
                </a:lnTo>
                <a:lnTo>
                  <a:pt x="103367" y="2138901"/>
                </a:lnTo>
                <a:close/>
              </a:path>
            </a:pathLst>
          </a:cu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065127" y="512467"/>
            <a:ext cx="869183" cy="1562519"/>
          </a:xfrm>
          <a:custGeom>
            <a:avLst/>
            <a:gdLst>
              <a:gd name="connsiteX0" fmla="*/ 10049 w 869183"/>
              <a:gd name="connsiteY0" fmla="*/ 1547446 h 1562519"/>
              <a:gd name="connsiteX1" fmla="*/ 266282 w 869183"/>
              <a:gd name="connsiteY1" fmla="*/ 1562519 h 1562519"/>
              <a:gd name="connsiteX2" fmla="*/ 502418 w 869183"/>
              <a:gd name="connsiteY2" fmla="*/ 1175657 h 1562519"/>
              <a:gd name="connsiteX3" fmla="*/ 854110 w 869183"/>
              <a:gd name="connsiteY3" fmla="*/ 1170633 h 1562519"/>
              <a:gd name="connsiteX4" fmla="*/ 869183 w 869183"/>
              <a:gd name="connsiteY4" fmla="*/ 60290 h 1562519"/>
              <a:gd name="connsiteX5" fmla="*/ 828989 w 869183"/>
              <a:gd name="connsiteY5" fmla="*/ 0 h 1562519"/>
              <a:gd name="connsiteX6" fmla="*/ 763675 w 869183"/>
              <a:gd name="connsiteY6" fmla="*/ 5024 h 1562519"/>
              <a:gd name="connsiteX7" fmla="*/ 55266 w 869183"/>
              <a:gd name="connsiteY7" fmla="*/ 864158 h 1562519"/>
              <a:gd name="connsiteX8" fmla="*/ 0 w 869183"/>
              <a:gd name="connsiteY8" fmla="*/ 1040004 h 1562519"/>
              <a:gd name="connsiteX9" fmla="*/ 10049 w 869183"/>
              <a:gd name="connsiteY9" fmla="*/ 1547446 h 156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9183" h="1562519">
                <a:moveTo>
                  <a:pt x="10049" y="1547446"/>
                </a:moveTo>
                <a:lnTo>
                  <a:pt x="266282" y="1562519"/>
                </a:lnTo>
                <a:lnTo>
                  <a:pt x="502418" y="1175657"/>
                </a:lnTo>
                <a:lnTo>
                  <a:pt x="854110" y="1170633"/>
                </a:lnTo>
                <a:lnTo>
                  <a:pt x="869183" y="60290"/>
                </a:lnTo>
                <a:lnTo>
                  <a:pt x="828989" y="0"/>
                </a:lnTo>
                <a:lnTo>
                  <a:pt x="763675" y="5024"/>
                </a:lnTo>
                <a:lnTo>
                  <a:pt x="55266" y="864158"/>
                </a:lnTo>
                <a:lnTo>
                  <a:pt x="0" y="1040004"/>
                </a:lnTo>
                <a:lnTo>
                  <a:pt x="10049" y="1547446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070149" y="2090059"/>
            <a:ext cx="4099728" cy="1185624"/>
          </a:xfrm>
          <a:custGeom>
            <a:avLst/>
            <a:gdLst>
              <a:gd name="connsiteX0" fmla="*/ 0 w 4099728"/>
              <a:gd name="connsiteY0" fmla="*/ 0 h 1175657"/>
              <a:gd name="connsiteX1" fmla="*/ 577781 w 4099728"/>
              <a:gd name="connsiteY1" fmla="*/ 828989 h 1175657"/>
              <a:gd name="connsiteX2" fmla="*/ 713433 w 4099728"/>
              <a:gd name="connsiteY2" fmla="*/ 934497 h 1175657"/>
              <a:gd name="connsiteX3" fmla="*/ 1070150 w 4099728"/>
              <a:gd name="connsiteY3" fmla="*/ 1160585 h 1175657"/>
              <a:gd name="connsiteX4" fmla="*/ 1155561 w 4099728"/>
              <a:gd name="connsiteY4" fmla="*/ 1175657 h 1175657"/>
              <a:gd name="connsiteX5" fmla="*/ 4099728 w 4099728"/>
              <a:gd name="connsiteY5" fmla="*/ 1135464 h 1175657"/>
              <a:gd name="connsiteX0" fmla="*/ 0 w 4099728"/>
              <a:gd name="connsiteY0" fmla="*/ 0 h 1185624"/>
              <a:gd name="connsiteX1" fmla="*/ 577781 w 4099728"/>
              <a:gd name="connsiteY1" fmla="*/ 828989 h 1185624"/>
              <a:gd name="connsiteX2" fmla="*/ 713433 w 4099728"/>
              <a:gd name="connsiteY2" fmla="*/ 934497 h 1185624"/>
              <a:gd name="connsiteX3" fmla="*/ 1070150 w 4099728"/>
              <a:gd name="connsiteY3" fmla="*/ 1160585 h 1185624"/>
              <a:gd name="connsiteX4" fmla="*/ 1155561 w 4099728"/>
              <a:gd name="connsiteY4" fmla="*/ 1185624 h 1185624"/>
              <a:gd name="connsiteX5" fmla="*/ 4099728 w 4099728"/>
              <a:gd name="connsiteY5" fmla="*/ 1135464 h 1185624"/>
              <a:gd name="connsiteX0" fmla="*/ 0 w 4099728"/>
              <a:gd name="connsiteY0" fmla="*/ 0 h 1185624"/>
              <a:gd name="connsiteX1" fmla="*/ 577781 w 4099728"/>
              <a:gd name="connsiteY1" fmla="*/ 828989 h 1185624"/>
              <a:gd name="connsiteX2" fmla="*/ 688518 w 4099728"/>
              <a:gd name="connsiteY2" fmla="*/ 934497 h 1185624"/>
              <a:gd name="connsiteX3" fmla="*/ 1070150 w 4099728"/>
              <a:gd name="connsiteY3" fmla="*/ 1160585 h 1185624"/>
              <a:gd name="connsiteX4" fmla="*/ 1155561 w 4099728"/>
              <a:gd name="connsiteY4" fmla="*/ 1185624 h 1185624"/>
              <a:gd name="connsiteX5" fmla="*/ 4099728 w 4099728"/>
              <a:gd name="connsiteY5" fmla="*/ 1135464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9728" h="1185624">
                <a:moveTo>
                  <a:pt x="0" y="0"/>
                </a:moveTo>
                <a:lnTo>
                  <a:pt x="577781" y="828989"/>
                </a:lnTo>
                <a:lnTo>
                  <a:pt x="688518" y="934497"/>
                </a:lnTo>
                <a:lnTo>
                  <a:pt x="1070150" y="1160585"/>
                </a:lnTo>
                <a:lnTo>
                  <a:pt x="1155561" y="1185624"/>
                </a:lnTo>
                <a:lnTo>
                  <a:pt x="4099728" y="1135464"/>
                </a:lnTo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6049493" y="3712415"/>
            <a:ext cx="473395" cy="555617"/>
          </a:xfrm>
          <a:custGeom>
            <a:avLst/>
            <a:gdLst>
              <a:gd name="connsiteX0" fmla="*/ 0 w 473395"/>
              <a:gd name="connsiteY0" fmla="*/ 0 h 555617"/>
              <a:gd name="connsiteX1" fmla="*/ 261613 w 473395"/>
              <a:gd name="connsiteY1" fmla="*/ 114612 h 555617"/>
              <a:gd name="connsiteX2" fmla="*/ 441005 w 473395"/>
              <a:gd name="connsiteY2" fmla="*/ 97171 h 555617"/>
              <a:gd name="connsiteX3" fmla="*/ 443496 w 473395"/>
              <a:gd name="connsiteY3" fmla="*/ 122086 h 555617"/>
              <a:gd name="connsiteX4" fmla="*/ 473395 w 473395"/>
              <a:gd name="connsiteY4" fmla="*/ 161951 h 555617"/>
              <a:gd name="connsiteX5" fmla="*/ 455954 w 473395"/>
              <a:gd name="connsiteY5" fmla="*/ 196833 h 555617"/>
              <a:gd name="connsiteX6" fmla="*/ 443496 w 473395"/>
              <a:gd name="connsiteY6" fmla="*/ 191850 h 555617"/>
              <a:gd name="connsiteX7" fmla="*/ 445988 w 473395"/>
              <a:gd name="connsiteY7" fmla="*/ 236698 h 555617"/>
              <a:gd name="connsiteX8" fmla="*/ 411106 w 473395"/>
              <a:gd name="connsiteY8" fmla="*/ 289020 h 555617"/>
              <a:gd name="connsiteX9" fmla="*/ 408615 w 473395"/>
              <a:gd name="connsiteY9" fmla="*/ 396157 h 555617"/>
              <a:gd name="connsiteX10" fmla="*/ 274071 w 473395"/>
              <a:gd name="connsiteY10" fmla="*/ 428547 h 555617"/>
              <a:gd name="connsiteX11" fmla="*/ 311444 w 473395"/>
              <a:gd name="connsiteY11" fmla="*/ 555617 h 55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395" h="555617">
                <a:moveTo>
                  <a:pt x="0" y="0"/>
                </a:moveTo>
                <a:lnTo>
                  <a:pt x="261613" y="114612"/>
                </a:lnTo>
                <a:lnTo>
                  <a:pt x="441005" y="97171"/>
                </a:lnTo>
                <a:lnTo>
                  <a:pt x="443496" y="122086"/>
                </a:lnTo>
                <a:lnTo>
                  <a:pt x="473395" y="161951"/>
                </a:lnTo>
                <a:lnTo>
                  <a:pt x="455954" y="196833"/>
                </a:lnTo>
                <a:lnTo>
                  <a:pt x="443496" y="191850"/>
                </a:lnTo>
                <a:lnTo>
                  <a:pt x="445988" y="236698"/>
                </a:lnTo>
                <a:lnTo>
                  <a:pt x="411106" y="289020"/>
                </a:lnTo>
                <a:cubicBezTo>
                  <a:pt x="410276" y="324732"/>
                  <a:pt x="409445" y="360445"/>
                  <a:pt x="408615" y="396157"/>
                </a:cubicBezTo>
                <a:lnTo>
                  <a:pt x="274071" y="428547"/>
                </a:lnTo>
                <a:lnTo>
                  <a:pt x="311444" y="555617"/>
                </a:lnTo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557768" y="4868496"/>
            <a:ext cx="154476" cy="54814"/>
          </a:xfrm>
          <a:custGeom>
            <a:avLst/>
            <a:gdLst>
              <a:gd name="connsiteX0" fmla="*/ 0 w 154476"/>
              <a:gd name="connsiteY0" fmla="*/ 54814 h 54814"/>
              <a:gd name="connsiteX1" fmla="*/ 49831 w 154476"/>
              <a:gd name="connsiteY1" fmla="*/ 39865 h 54814"/>
              <a:gd name="connsiteX2" fmla="*/ 67272 w 154476"/>
              <a:gd name="connsiteY2" fmla="*/ 17441 h 54814"/>
              <a:gd name="connsiteX3" fmla="*/ 124578 w 154476"/>
              <a:gd name="connsiteY3" fmla="*/ 7474 h 54814"/>
              <a:gd name="connsiteX4" fmla="*/ 154476 w 154476"/>
              <a:gd name="connsiteY4" fmla="*/ 0 h 5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76" h="54814">
                <a:moveTo>
                  <a:pt x="0" y="54814"/>
                </a:moveTo>
                <a:lnTo>
                  <a:pt x="49831" y="39865"/>
                </a:lnTo>
                <a:lnTo>
                  <a:pt x="67272" y="17441"/>
                </a:lnTo>
                <a:lnTo>
                  <a:pt x="124578" y="7474"/>
                </a:lnTo>
                <a:lnTo>
                  <a:pt x="154476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6358444" y="4265540"/>
            <a:ext cx="597972" cy="602956"/>
          </a:xfrm>
          <a:custGeom>
            <a:avLst/>
            <a:gdLst>
              <a:gd name="connsiteX0" fmla="*/ 0 w 597972"/>
              <a:gd name="connsiteY0" fmla="*/ 0 h 602956"/>
              <a:gd name="connsiteX1" fmla="*/ 597972 w 597972"/>
              <a:gd name="connsiteY1" fmla="*/ 358784 h 602956"/>
              <a:gd name="connsiteX2" fmla="*/ 468412 w 597972"/>
              <a:gd name="connsiteY2" fmla="*/ 473395 h 602956"/>
              <a:gd name="connsiteX3" fmla="*/ 443496 w 597972"/>
              <a:gd name="connsiteY3" fmla="*/ 510768 h 602956"/>
              <a:gd name="connsiteX4" fmla="*/ 413597 w 597972"/>
              <a:gd name="connsiteY4" fmla="*/ 545650 h 602956"/>
              <a:gd name="connsiteX5" fmla="*/ 398648 w 597972"/>
              <a:gd name="connsiteY5" fmla="*/ 585515 h 602956"/>
              <a:gd name="connsiteX6" fmla="*/ 383699 w 597972"/>
              <a:gd name="connsiteY6" fmla="*/ 602956 h 602956"/>
              <a:gd name="connsiteX7" fmla="*/ 363766 w 597972"/>
              <a:gd name="connsiteY7" fmla="*/ 590498 h 6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2" h="602956">
                <a:moveTo>
                  <a:pt x="0" y="0"/>
                </a:moveTo>
                <a:lnTo>
                  <a:pt x="597972" y="358784"/>
                </a:lnTo>
                <a:lnTo>
                  <a:pt x="468412" y="473395"/>
                </a:lnTo>
                <a:lnTo>
                  <a:pt x="443496" y="510768"/>
                </a:lnTo>
                <a:lnTo>
                  <a:pt x="413597" y="545650"/>
                </a:lnTo>
                <a:lnTo>
                  <a:pt x="398648" y="585515"/>
                </a:lnTo>
                <a:lnTo>
                  <a:pt x="383699" y="602956"/>
                </a:lnTo>
                <a:lnTo>
                  <a:pt x="363766" y="590498"/>
                </a:lnTo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167481" y="3229054"/>
            <a:ext cx="884502" cy="483361"/>
          </a:xfrm>
          <a:custGeom>
            <a:avLst/>
            <a:gdLst>
              <a:gd name="connsiteX0" fmla="*/ 0 w 884502"/>
              <a:gd name="connsiteY0" fmla="*/ 0 h 483361"/>
              <a:gd name="connsiteX1" fmla="*/ 64781 w 884502"/>
              <a:gd name="connsiteY1" fmla="*/ 17441 h 483361"/>
              <a:gd name="connsiteX2" fmla="*/ 79730 w 884502"/>
              <a:gd name="connsiteY2" fmla="*/ 44848 h 483361"/>
              <a:gd name="connsiteX3" fmla="*/ 84713 w 884502"/>
              <a:gd name="connsiteY3" fmla="*/ 137035 h 483361"/>
              <a:gd name="connsiteX4" fmla="*/ 104645 w 884502"/>
              <a:gd name="connsiteY4" fmla="*/ 194341 h 483361"/>
              <a:gd name="connsiteX5" fmla="*/ 134544 w 884502"/>
              <a:gd name="connsiteY5" fmla="*/ 211782 h 483361"/>
              <a:gd name="connsiteX6" fmla="*/ 204308 w 884502"/>
              <a:gd name="connsiteY6" fmla="*/ 194341 h 483361"/>
              <a:gd name="connsiteX7" fmla="*/ 281546 w 884502"/>
              <a:gd name="connsiteY7" fmla="*/ 179392 h 483361"/>
              <a:gd name="connsiteX8" fmla="*/ 326394 w 884502"/>
              <a:gd name="connsiteY8" fmla="*/ 169425 h 483361"/>
              <a:gd name="connsiteX9" fmla="*/ 371242 w 884502"/>
              <a:gd name="connsiteY9" fmla="*/ 176900 h 483361"/>
              <a:gd name="connsiteX10" fmla="*/ 401140 w 884502"/>
              <a:gd name="connsiteY10" fmla="*/ 199324 h 483361"/>
              <a:gd name="connsiteX11" fmla="*/ 433530 w 884502"/>
              <a:gd name="connsiteY11" fmla="*/ 196833 h 483361"/>
              <a:gd name="connsiteX12" fmla="*/ 515752 w 884502"/>
              <a:gd name="connsiteY12" fmla="*/ 161951 h 483361"/>
              <a:gd name="connsiteX13" fmla="*/ 550633 w 884502"/>
              <a:gd name="connsiteY13" fmla="*/ 159459 h 483361"/>
              <a:gd name="connsiteX14" fmla="*/ 632855 w 884502"/>
              <a:gd name="connsiteY14" fmla="*/ 184375 h 483361"/>
              <a:gd name="connsiteX15" fmla="*/ 662753 w 884502"/>
              <a:gd name="connsiteY15" fmla="*/ 204307 h 483361"/>
              <a:gd name="connsiteX16" fmla="*/ 710093 w 884502"/>
              <a:gd name="connsiteY16" fmla="*/ 303969 h 483361"/>
              <a:gd name="connsiteX17" fmla="*/ 869552 w 884502"/>
              <a:gd name="connsiteY17" fmla="*/ 296495 h 483361"/>
              <a:gd name="connsiteX18" fmla="*/ 884502 w 884502"/>
              <a:gd name="connsiteY18" fmla="*/ 483361 h 4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502" h="483361">
                <a:moveTo>
                  <a:pt x="0" y="0"/>
                </a:moveTo>
                <a:lnTo>
                  <a:pt x="64781" y="17441"/>
                </a:lnTo>
                <a:lnTo>
                  <a:pt x="79730" y="44848"/>
                </a:lnTo>
                <a:lnTo>
                  <a:pt x="84713" y="137035"/>
                </a:lnTo>
                <a:lnTo>
                  <a:pt x="104645" y="194341"/>
                </a:lnTo>
                <a:lnTo>
                  <a:pt x="134544" y="211782"/>
                </a:lnTo>
                <a:lnTo>
                  <a:pt x="204308" y="194341"/>
                </a:lnTo>
                <a:lnTo>
                  <a:pt x="281546" y="179392"/>
                </a:lnTo>
                <a:lnTo>
                  <a:pt x="326394" y="169425"/>
                </a:lnTo>
                <a:lnTo>
                  <a:pt x="371242" y="176900"/>
                </a:lnTo>
                <a:lnTo>
                  <a:pt x="401140" y="199324"/>
                </a:lnTo>
                <a:lnTo>
                  <a:pt x="433530" y="196833"/>
                </a:lnTo>
                <a:lnTo>
                  <a:pt x="515752" y="161951"/>
                </a:lnTo>
                <a:lnTo>
                  <a:pt x="550633" y="159459"/>
                </a:lnTo>
                <a:lnTo>
                  <a:pt x="632855" y="184375"/>
                </a:lnTo>
                <a:lnTo>
                  <a:pt x="662753" y="204307"/>
                </a:lnTo>
                <a:lnTo>
                  <a:pt x="710093" y="303969"/>
                </a:lnTo>
                <a:lnTo>
                  <a:pt x="869552" y="296495"/>
                </a:lnTo>
                <a:lnTo>
                  <a:pt x="884502" y="483361"/>
                </a:lnTo>
              </a:path>
            </a:pathLst>
          </a:cu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453510" y="3335259"/>
            <a:ext cx="1200561" cy="1690653"/>
          </a:xfrm>
          <a:custGeom>
            <a:avLst/>
            <a:gdLst>
              <a:gd name="connsiteX0" fmla="*/ 1200561 w 1200561"/>
              <a:gd name="connsiteY0" fmla="*/ 0 h 1690653"/>
              <a:gd name="connsiteX1" fmla="*/ 809145 w 1200561"/>
              <a:gd name="connsiteY1" fmla="*/ 26313 h 1690653"/>
              <a:gd name="connsiteX2" fmla="*/ 578901 w 1200561"/>
              <a:gd name="connsiteY2" fmla="*/ 190774 h 1690653"/>
              <a:gd name="connsiteX3" fmla="*/ 411151 w 1200561"/>
              <a:gd name="connsiteY3" fmla="*/ 207220 h 1690653"/>
              <a:gd name="connsiteX4" fmla="*/ 0 w 1200561"/>
              <a:gd name="connsiteY4" fmla="*/ 1690653 h 1690653"/>
              <a:gd name="connsiteX5" fmla="*/ 226955 w 1200561"/>
              <a:gd name="connsiteY5" fmla="*/ 1578820 h 1690653"/>
              <a:gd name="connsiteX6" fmla="*/ 565744 w 1200561"/>
              <a:gd name="connsiteY6" fmla="*/ 374969 h 1690653"/>
              <a:gd name="connsiteX7" fmla="*/ 598636 w 1200561"/>
              <a:gd name="connsiteY7" fmla="*/ 374969 h 1690653"/>
              <a:gd name="connsiteX8" fmla="*/ 878219 w 1200561"/>
              <a:gd name="connsiteY8" fmla="*/ 496670 h 1690653"/>
              <a:gd name="connsiteX9" fmla="*/ 1101885 w 1200561"/>
              <a:gd name="connsiteY9" fmla="*/ 470356 h 1690653"/>
              <a:gd name="connsiteX10" fmla="*/ 1049257 w 1200561"/>
              <a:gd name="connsiteY10" fmla="*/ 391415 h 1690653"/>
              <a:gd name="connsiteX11" fmla="*/ 1013076 w 1200561"/>
              <a:gd name="connsiteY11" fmla="*/ 302607 h 1690653"/>
              <a:gd name="connsiteX12" fmla="*/ 927557 w 1200561"/>
              <a:gd name="connsiteY12" fmla="*/ 289450 h 1690653"/>
              <a:gd name="connsiteX13" fmla="*/ 881508 w 1200561"/>
              <a:gd name="connsiteY13" fmla="*/ 299318 h 1690653"/>
              <a:gd name="connsiteX14" fmla="*/ 881508 w 1200561"/>
              <a:gd name="connsiteY14" fmla="*/ 273004 h 1690653"/>
              <a:gd name="connsiteX15" fmla="*/ 901243 w 1200561"/>
              <a:gd name="connsiteY15" fmla="*/ 203930 h 1690653"/>
              <a:gd name="connsiteX16" fmla="*/ 937424 w 1200561"/>
              <a:gd name="connsiteY16" fmla="*/ 220377 h 1690653"/>
              <a:gd name="connsiteX17" fmla="*/ 999919 w 1200561"/>
              <a:gd name="connsiteY17" fmla="*/ 171038 h 1690653"/>
              <a:gd name="connsiteX18" fmla="*/ 1052547 w 1200561"/>
              <a:gd name="connsiteY18" fmla="*/ 194063 h 1690653"/>
              <a:gd name="connsiteX19" fmla="*/ 1138066 w 1200561"/>
              <a:gd name="connsiteY19" fmla="*/ 167749 h 1690653"/>
              <a:gd name="connsiteX20" fmla="*/ 1098596 w 1200561"/>
              <a:gd name="connsiteY20" fmla="*/ 111833 h 1690653"/>
              <a:gd name="connsiteX21" fmla="*/ 1095306 w 1200561"/>
              <a:gd name="connsiteY21" fmla="*/ 55916 h 1690653"/>
              <a:gd name="connsiteX22" fmla="*/ 1170958 w 1200561"/>
              <a:gd name="connsiteY22" fmla="*/ 85519 h 1690653"/>
              <a:gd name="connsiteX23" fmla="*/ 1180826 w 1200561"/>
              <a:gd name="connsiteY23" fmla="*/ 88808 h 1690653"/>
              <a:gd name="connsiteX24" fmla="*/ 1180826 w 1200561"/>
              <a:gd name="connsiteY24" fmla="*/ 55916 h 1690653"/>
              <a:gd name="connsiteX25" fmla="*/ 1200561 w 1200561"/>
              <a:gd name="connsiteY25" fmla="*/ 0 h 169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0561" h="1690653">
                <a:moveTo>
                  <a:pt x="1200561" y="0"/>
                </a:moveTo>
                <a:lnTo>
                  <a:pt x="809145" y="26313"/>
                </a:lnTo>
                <a:lnTo>
                  <a:pt x="578901" y="190774"/>
                </a:lnTo>
                <a:lnTo>
                  <a:pt x="411151" y="207220"/>
                </a:lnTo>
                <a:lnTo>
                  <a:pt x="0" y="1690653"/>
                </a:lnTo>
                <a:lnTo>
                  <a:pt x="226955" y="1578820"/>
                </a:lnTo>
                <a:lnTo>
                  <a:pt x="565744" y="374969"/>
                </a:lnTo>
                <a:lnTo>
                  <a:pt x="598636" y="374969"/>
                </a:lnTo>
                <a:lnTo>
                  <a:pt x="878219" y="496670"/>
                </a:lnTo>
                <a:lnTo>
                  <a:pt x="1101885" y="470356"/>
                </a:lnTo>
                <a:lnTo>
                  <a:pt x="1049257" y="391415"/>
                </a:lnTo>
                <a:lnTo>
                  <a:pt x="1013076" y="302607"/>
                </a:lnTo>
                <a:lnTo>
                  <a:pt x="927557" y="289450"/>
                </a:lnTo>
                <a:lnTo>
                  <a:pt x="881508" y="299318"/>
                </a:lnTo>
                <a:lnTo>
                  <a:pt x="881508" y="273004"/>
                </a:lnTo>
                <a:lnTo>
                  <a:pt x="901243" y="203930"/>
                </a:lnTo>
                <a:lnTo>
                  <a:pt x="937424" y="220377"/>
                </a:lnTo>
                <a:lnTo>
                  <a:pt x="999919" y="171038"/>
                </a:lnTo>
                <a:lnTo>
                  <a:pt x="1052547" y="194063"/>
                </a:lnTo>
                <a:lnTo>
                  <a:pt x="1138066" y="167749"/>
                </a:lnTo>
                <a:lnTo>
                  <a:pt x="1098596" y="111833"/>
                </a:lnTo>
                <a:lnTo>
                  <a:pt x="1095306" y="55916"/>
                </a:lnTo>
                <a:lnTo>
                  <a:pt x="1170958" y="85519"/>
                </a:lnTo>
                <a:lnTo>
                  <a:pt x="1180826" y="88808"/>
                </a:lnTo>
                <a:lnTo>
                  <a:pt x="1180826" y="55916"/>
                </a:lnTo>
                <a:lnTo>
                  <a:pt x="1200561" y="0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061666" y="817349"/>
            <a:ext cx="1710972" cy="3866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/>
              <a:t>Residential and </a:t>
            </a:r>
          </a:p>
          <a:p>
            <a:r>
              <a:rPr lang="en-ZA" dirty="0"/>
              <a:t>operational office area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650852" y="2964687"/>
            <a:ext cx="938325" cy="2296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/>
              <a:t>Access road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276579" y="4340987"/>
            <a:ext cx="1775092" cy="38663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err="1"/>
              <a:t>NVD</a:t>
            </a:r>
            <a:r>
              <a:rPr lang="en-ZA" dirty="0"/>
              <a:t> </a:t>
            </a:r>
            <a:r>
              <a:rPr lang="en-ZA" dirty="0" smtClean="0"/>
              <a:t>international </a:t>
            </a:r>
          </a:p>
          <a:p>
            <a:r>
              <a:rPr lang="en-ZA" dirty="0" smtClean="0"/>
              <a:t>operational area </a:t>
            </a:r>
            <a:r>
              <a:rPr lang="en-ZA" dirty="0"/>
              <a:t>border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506824" y="3796906"/>
            <a:ext cx="1015269" cy="2296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200" b="1" i="1" dirty="0" smtClean="0">
                <a:latin typeface="+mj-lt"/>
              </a:rPr>
              <a:t>Side spillway</a:t>
            </a:r>
            <a:endParaRPr lang="en-GB" sz="1200" b="1" i="1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440799" y="5410139"/>
            <a:ext cx="365080" cy="9509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5522093" y="3911741"/>
            <a:ext cx="220343" cy="784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 flipV="1">
            <a:off x="6591890" y="4754025"/>
            <a:ext cx="220004" cy="35125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1"/>
          </p:cNvCxnSpPr>
          <p:nvPr/>
        </p:nvCxnSpPr>
        <p:spPr>
          <a:xfrm flipH="1">
            <a:off x="6675651" y="4265540"/>
            <a:ext cx="1018028" cy="2352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93679" y="4150705"/>
            <a:ext cx="1369533" cy="2296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err="1" smtClean="0"/>
              <a:t>NVD</a:t>
            </a:r>
            <a:r>
              <a:rPr lang="en-ZA" dirty="0" smtClean="0"/>
              <a:t> embankment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811894" y="4990445"/>
            <a:ext cx="1343885" cy="229669"/>
          </a:xfrm>
          <a:prstGeom prst="rect">
            <a:avLst/>
          </a:prstGeom>
          <a:solidFill>
            <a:schemeClr val="bg1"/>
          </a:solidFill>
          <a:ln w="12700">
            <a:solidFill>
              <a:srgbClr val="9E5DCF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smtClean="0"/>
              <a:t>Flow gauging weir</a:t>
            </a:r>
            <a:endParaRPr lang="en-GB" dirty="0"/>
          </a:p>
        </p:txBody>
      </p:sp>
      <p:cxnSp>
        <p:nvCxnSpPr>
          <p:cNvPr id="44" name="Straight Arrow Connector 43"/>
          <p:cNvCxnSpPr>
            <a:stCxn id="5" idx="0"/>
          </p:cNvCxnSpPr>
          <p:nvPr/>
        </p:nvCxnSpPr>
        <p:spPr>
          <a:xfrm flipH="1" flipV="1">
            <a:off x="4950175" y="4500744"/>
            <a:ext cx="345544" cy="279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28394" y="3588785"/>
            <a:ext cx="1093815" cy="360474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pPr algn="ctr"/>
            <a:r>
              <a:rPr lang="en-ZA" sz="1100" dirty="0" smtClean="0"/>
              <a:t>Namibia border</a:t>
            </a:r>
          </a:p>
          <a:p>
            <a:pPr algn="ctr"/>
            <a:r>
              <a:rPr lang="en-ZA" sz="1100" dirty="0" smtClean="0"/>
              <a:t>post</a:t>
            </a:r>
            <a:endParaRPr lang="en-GB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665107" y="4842456"/>
            <a:ext cx="810084" cy="360474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pPr algn="ctr"/>
            <a:r>
              <a:rPr lang="en-ZA" sz="1100" dirty="0" smtClean="0"/>
              <a:t>RSA border</a:t>
            </a:r>
          </a:p>
          <a:p>
            <a:pPr algn="ctr"/>
            <a:r>
              <a:rPr lang="en-ZA" sz="1100" dirty="0" smtClean="0"/>
              <a:t>post</a:t>
            </a:r>
            <a:endParaRPr lang="en-GB" sz="11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753762" y="5105280"/>
            <a:ext cx="1106483" cy="609721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gular Pentagon 53"/>
          <p:cNvSpPr/>
          <p:nvPr/>
        </p:nvSpPr>
        <p:spPr>
          <a:xfrm>
            <a:off x="2193515" y="5290835"/>
            <a:ext cx="227269" cy="206137"/>
          </a:xfrm>
          <a:prstGeom prst="pentagon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N7</a:t>
            </a:r>
            <a:endParaRPr lang="en-GB" sz="7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Regular Pentagon 60"/>
          <p:cNvSpPr/>
          <p:nvPr/>
        </p:nvSpPr>
        <p:spPr>
          <a:xfrm>
            <a:off x="842882" y="671823"/>
            <a:ext cx="227269" cy="206137"/>
          </a:xfrm>
          <a:prstGeom prst="pentagon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ZA" sz="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C13</a:t>
            </a:r>
            <a:endParaRPr lang="en-GB" sz="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Straight Arrow Connector 61"/>
          <p:cNvCxnSpPr>
            <a:stCxn id="26" idx="1"/>
          </p:cNvCxnSpPr>
          <p:nvPr/>
        </p:nvCxnSpPr>
        <p:spPr>
          <a:xfrm flipH="1">
            <a:off x="1584923" y="1010667"/>
            <a:ext cx="476743" cy="2830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458398" y="3769022"/>
            <a:ext cx="211560" cy="620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9" idx="3"/>
          </p:cNvCxnSpPr>
          <p:nvPr/>
        </p:nvCxnSpPr>
        <p:spPr>
          <a:xfrm>
            <a:off x="1475191" y="5022693"/>
            <a:ext cx="15320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276580" y="5451149"/>
            <a:ext cx="986415" cy="229669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pPr algn="ctr"/>
            <a:r>
              <a:rPr lang="en-ZA" dirty="0" smtClean="0">
                <a:solidFill>
                  <a:schemeClr val="accent1"/>
                </a:solidFill>
              </a:rPr>
              <a:t>Orange River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6691" y="5290835"/>
            <a:ext cx="818100" cy="229669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Vioolsdrift</a:t>
            </a:r>
            <a:endParaRPr lang="en-GB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86543" y="568755"/>
            <a:ext cx="104125" cy="1030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1449818" y="5260958"/>
            <a:ext cx="104125" cy="1030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>
            <a:off x="1003465" y="-1"/>
            <a:ext cx="1187533" cy="4946073"/>
          </a:xfrm>
          <a:custGeom>
            <a:avLst/>
            <a:gdLst>
              <a:gd name="connsiteX0" fmla="*/ 623454 w 855023"/>
              <a:gd name="connsiteY0" fmla="*/ 3984172 h 3984172"/>
              <a:gd name="connsiteX1" fmla="*/ 783771 w 855023"/>
              <a:gd name="connsiteY1" fmla="*/ 3663538 h 3984172"/>
              <a:gd name="connsiteX2" fmla="*/ 855023 w 855023"/>
              <a:gd name="connsiteY2" fmla="*/ 3485408 h 3984172"/>
              <a:gd name="connsiteX3" fmla="*/ 855023 w 855023"/>
              <a:gd name="connsiteY3" fmla="*/ 3408218 h 3984172"/>
              <a:gd name="connsiteX4" fmla="*/ 682831 w 855023"/>
              <a:gd name="connsiteY4" fmla="*/ 3218213 h 3984172"/>
              <a:gd name="connsiteX5" fmla="*/ 469075 w 855023"/>
              <a:gd name="connsiteY5" fmla="*/ 2951018 h 3984172"/>
              <a:gd name="connsiteX6" fmla="*/ 350322 w 855023"/>
              <a:gd name="connsiteY6" fmla="*/ 2820390 h 3984172"/>
              <a:gd name="connsiteX7" fmla="*/ 255319 w 855023"/>
              <a:gd name="connsiteY7" fmla="*/ 2666011 h 3984172"/>
              <a:gd name="connsiteX8" fmla="*/ 178130 w 855023"/>
              <a:gd name="connsiteY8" fmla="*/ 2066307 h 3984172"/>
              <a:gd name="connsiteX9" fmla="*/ 53439 w 855023"/>
              <a:gd name="connsiteY9" fmla="*/ 1003465 h 3984172"/>
              <a:gd name="connsiteX10" fmla="*/ 0 w 855023"/>
              <a:gd name="connsiteY10" fmla="*/ 629393 h 3984172"/>
              <a:gd name="connsiteX11" fmla="*/ 35626 w 855023"/>
              <a:gd name="connsiteY11" fmla="*/ 463138 h 3984172"/>
              <a:gd name="connsiteX12" fmla="*/ 130629 w 855023"/>
              <a:gd name="connsiteY12" fmla="*/ 296883 h 3984172"/>
              <a:gd name="connsiteX13" fmla="*/ 403761 w 855023"/>
              <a:gd name="connsiteY13" fmla="*/ 0 h 3984172"/>
              <a:gd name="connsiteX0" fmla="*/ 623454 w 1187533"/>
              <a:gd name="connsiteY0" fmla="*/ 4946073 h 4946073"/>
              <a:gd name="connsiteX1" fmla="*/ 783771 w 1187533"/>
              <a:gd name="connsiteY1" fmla="*/ 4625439 h 4946073"/>
              <a:gd name="connsiteX2" fmla="*/ 855023 w 1187533"/>
              <a:gd name="connsiteY2" fmla="*/ 4447309 h 4946073"/>
              <a:gd name="connsiteX3" fmla="*/ 855023 w 1187533"/>
              <a:gd name="connsiteY3" fmla="*/ 4370119 h 4946073"/>
              <a:gd name="connsiteX4" fmla="*/ 682831 w 1187533"/>
              <a:gd name="connsiteY4" fmla="*/ 4180114 h 4946073"/>
              <a:gd name="connsiteX5" fmla="*/ 469075 w 1187533"/>
              <a:gd name="connsiteY5" fmla="*/ 3912919 h 4946073"/>
              <a:gd name="connsiteX6" fmla="*/ 350322 w 1187533"/>
              <a:gd name="connsiteY6" fmla="*/ 3782291 h 4946073"/>
              <a:gd name="connsiteX7" fmla="*/ 255319 w 1187533"/>
              <a:gd name="connsiteY7" fmla="*/ 3627912 h 4946073"/>
              <a:gd name="connsiteX8" fmla="*/ 178130 w 1187533"/>
              <a:gd name="connsiteY8" fmla="*/ 3028208 h 4946073"/>
              <a:gd name="connsiteX9" fmla="*/ 53439 w 1187533"/>
              <a:gd name="connsiteY9" fmla="*/ 1965366 h 4946073"/>
              <a:gd name="connsiteX10" fmla="*/ 0 w 1187533"/>
              <a:gd name="connsiteY10" fmla="*/ 1591294 h 4946073"/>
              <a:gd name="connsiteX11" fmla="*/ 35626 w 1187533"/>
              <a:gd name="connsiteY11" fmla="*/ 1425039 h 4946073"/>
              <a:gd name="connsiteX12" fmla="*/ 130629 w 1187533"/>
              <a:gd name="connsiteY12" fmla="*/ 1258784 h 4946073"/>
              <a:gd name="connsiteX13" fmla="*/ 1187533 w 1187533"/>
              <a:gd name="connsiteY13" fmla="*/ 0 h 49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7533" h="4946073">
                <a:moveTo>
                  <a:pt x="623454" y="4946073"/>
                </a:moveTo>
                <a:lnTo>
                  <a:pt x="783771" y="4625439"/>
                </a:lnTo>
                <a:lnTo>
                  <a:pt x="855023" y="4447309"/>
                </a:lnTo>
                <a:lnTo>
                  <a:pt x="855023" y="4370119"/>
                </a:lnTo>
                <a:lnTo>
                  <a:pt x="682831" y="4180114"/>
                </a:lnTo>
                <a:lnTo>
                  <a:pt x="469075" y="3912919"/>
                </a:lnTo>
                <a:lnTo>
                  <a:pt x="350322" y="3782291"/>
                </a:lnTo>
                <a:lnTo>
                  <a:pt x="255319" y="3627912"/>
                </a:lnTo>
                <a:lnTo>
                  <a:pt x="178130" y="3028208"/>
                </a:lnTo>
                <a:lnTo>
                  <a:pt x="53439" y="1965366"/>
                </a:lnTo>
                <a:lnTo>
                  <a:pt x="0" y="1591294"/>
                </a:lnTo>
                <a:lnTo>
                  <a:pt x="35626" y="1425039"/>
                </a:lnTo>
                <a:lnTo>
                  <a:pt x="130629" y="1258784"/>
                </a:lnTo>
                <a:lnTo>
                  <a:pt x="1187533" y="0"/>
                </a:lnTo>
              </a:path>
            </a:pathLst>
          </a:cu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gular Pentagon 58"/>
          <p:cNvSpPr/>
          <p:nvPr/>
        </p:nvSpPr>
        <p:spPr>
          <a:xfrm>
            <a:off x="1063399" y="2842260"/>
            <a:ext cx="227269" cy="206137"/>
          </a:xfrm>
          <a:prstGeom prst="pentagon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ZA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B1</a:t>
            </a:r>
            <a:endParaRPr lang="en-GB" sz="7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341914" y="3769023"/>
            <a:ext cx="133279" cy="18195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1603320" y="4946074"/>
            <a:ext cx="133279" cy="18195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gular Pentagon 59"/>
          <p:cNvSpPr/>
          <p:nvPr/>
        </p:nvSpPr>
        <p:spPr>
          <a:xfrm>
            <a:off x="1948031" y="58501"/>
            <a:ext cx="227269" cy="206137"/>
          </a:xfrm>
          <a:prstGeom prst="pentagon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B1</a:t>
            </a:r>
            <a:endParaRPr lang="en-GB" sz="7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Title 6"/>
          <p:cNvSpPr>
            <a:spLocks noGrp="1"/>
          </p:cNvSpPr>
          <p:nvPr>
            <p:ph type="title"/>
          </p:nvPr>
        </p:nvSpPr>
        <p:spPr>
          <a:xfrm>
            <a:off x="2860245" y="147845"/>
            <a:ext cx="4491247" cy="472446"/>
          </a:xfrm>
          <a:solidFill>
            <a:schemeClr val="bg1"/>
          </a:solidFill>
        </p:spPr>
        <p:txBody>
          <a:bodyPr anchor="ctr"/>
          <a:lstStyle/>
          <a:p>
            <a:r>
              <a:rPr lang="en-ZA" i="0" dirty="0" smtClean="0">
                <a:solidFill>
                  <a:schemeClr val="accent6"/>
                </a:solidFill>
              </a:rPr>
              <a:t>GENERAL PROJECT LAYOUT</a:t>
            </a:r>
            <a:endParaRPr lang="en-US" i="0" dirty="0"/>
          </a:p>
        </p:txBody>
      </p:sp>
      <p:sp>
        <p:nvSpPr>
          <p:cNvPr id="81" name="TextBox 80"/>
          <p:cNvSpPr txBox="1"/>
          <p:nvPr/>
        </p:nvSpPr>
        <p:spPr>
          <a:xfrm>
            <a:off x="4046479" y="1665381"/>
            <a:ext cx="920692" cy="281991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pPr algn="ctr"/>
            <a:r>
              <a:rPr lang="en-ZA" sz="1600" dirty="0" smtClean="0"/>
              <a:t>NAMIBIA</a:t>
            </a:r>
            <a:endParaRPr lang="en-GB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1613281" y="5424987"/>
            <a:ext cx="467042" cy="281991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pPr algn="ctr"/>
            <a:r>
              <a:rPr lang="en-ZA" sz="1600" dirty="0" smtClean="0"/>
              <a:t>RSA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247173" y="339087"/>
            <a:ext cx="946340" cy="229669"/>
          </a:xfrm>
          <a:prstGeom prst="rect">
            <a:avLst/>
          </a:prstGeom>
          <a:noFill/>
          <a:ln w="12700">
            <a:noFill/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Noordoewer</a:t>
            </a:r>
            <a:endParaRPr lang="en-GB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50" name="Straight Arrow Connector 49"/>
          <p:cNvCxnSpPr>
            <a:stCxn id="51" idx="1"/>
          </p:cNvCxnSpPr>
          <p:nvPr/>
        </p:nvCxnSpPr>
        <p:spPr>
          <a:xfrm flipH="1" flipV="1">
            <a:off x="6871650" y="4631637"/>
            <a:ext cx="173837" cy="2108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45487" y="4727622"/>
            <a:ext cx="1408005" cy="2296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smtClean="0"/>
              <a:t>Hydropower house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788102" y="1817399"/>
            <a:ext cx="1775092" cy="38663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 err="1"/>
              <a:t>NVD</a:t>
            </a:r>
            <a:r>
              <a:rPr lang="en-ZA" dirty="0"/>
              <a:t> international </a:t>
            </a:r>
          </a:p>
          <a:p>
            <a:r>
              <a:rPr lang="en-ZA" dirty="0"/>
              <a:t>operational area border</a:t>
            </a:r>
            <a:endParaRPr lang="en-GB" dirty="0"/>
          </a:p>
        </p:txBody>
      </p:sp>
      <p:cxnSp>
        <p:nvCxnSpPr>
          <p:cNvPr id="57" name="Straight Arrow Connector 56"/>
          <p:cNvCxnSpPr>
            <a:endCxn id="56" idx="3"/>
          </p:cNvCxnSpPr>
          <p:nvPr/>
        </p:nvCxnSpPr>
        <p:spPr>
          <a:xfrm flipH="1">
            <a:off x="7563194" y="2010716"/>
            <a:ext cx="31104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87054" y="1883365"/>
            <a:ext cx="1249307" cy="22966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latin typeface="+mj-lt"/>
              </a:defRPr>
            </a:lvl1pPr>
          </a:lstStyle>
          <a:p>
            <a:r>
              <a:rPr lang="en-ZA" dirty="0"/>
              <a:t>NVD area border</a:t>
            </a:r>
            <a:endParaRPr lang="en-GB" dirty="0"/>
          </a:p>
        </p:txBody>
      </p:sp>
      <p:cxnSp>
        <p:nvCxnSpPr>
          <p:cNvPr id="63" name="Straight Arrow Connector 62"/>
          <p:cNvCxnSpPr>
            <a:stCxn id="58" idx="1"/>
          </p:cNvCxnSpPr>
          <p:nvPr/>
        </p:nvCxnSpPr>
        <p:spPr>
          <a:xfrm flipH="1" flipV="1">
            <a:off x="1591398" y="1727879"/>
            <a:ext cx="395656" cy="2703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347783" y="-16627"/>
            <a:ext cx="6327867" cy="5752843"/>
          </a:xfrm>
          <a:custGeom>
            <a:avLst/>
            <a:gdLst>
              <a:gd name="connsiteX0" fmla="*/ 6041382 w 6321517"/>
              <a:gd name="connsiteY0" fmla="*/ 2907052 h 4191440"/>
              <a:gd name="connsiteX1" fmla="*/ 5872245 w 6321517"/>
              <a:gd name="connsiteY1" fmla="*/ 3070904 h 4191440"/>
              <a:gd name="connsiteX2" fmla="*/ 5724250 w 6321517"/>
              <a:gd name="connsiteY2" fmla="*/ 3197757 h 4191440"/>
              <a:gd name="connsiteX3" fmla="*/ 5385974 w 6321517"/>
              <a:gd name="connsiteY3" fmla="*/ 3361609 h 4191440"/>
              <a:gd name="connsiteX4" fmla="*/ 4978987 w 6321517"/>
              <a:gd name="connsiteY4" fmla="*/ 3557174 h 4191440"/>
              <a:gd name="connsiteX5" fmla="*/ 4540286 w 6321517"/>
              <a:gd name="connsiteY5" fmla="*/ 3647029 h 4191440"/>
              <a:gd name="connsiteX6" fmla="*/ 3832023 w 6321517"/>
              <a:gd name="connsiteY6" fmla="*/ 3747454 h 4191440"/>
              <a:gd name="connsiteX7" fmla="*/ 3340467 w 6321517"/>
              <a:gd name="connsiteY7" fmla="*/ 3863736 h 4191440"/>
              <a:gd name="connsiteX8" fmla="*/ 2970478 w 6321517"/>
              <a:gd name="connsiteY8" fmla="*/ 3847879 h 4191440"/>
              <a:gd name="connsiteX9" fmla="*/ 2695630 w 6321517"/>
              <a:gd name="connsiteY9" fmla="*/ 3747454 h 4191440"/>
              <a:gd name="connsiteX10" fmla="*/ 1971510 w 6321517"/>
              <a:gd name="connsiteY10" fmla="*/ 3361609 h 4191440"/>
              <a:gd name="connsiteX11" fmla="*/ 1527523 w 6321517"/>
              <a:gd name="connsiteY11" fmla="*/ 3039190 h 4191440"/>
              <a:gd name="connsiteX12" fmla="*/ 951399 w 6321517"/>
              <a:gd name="connsiteY12" fmla="*/ 2394353 h 4191440"/>
              <a:gd name="connsiteX13" fmla="*/ 628980 w 6321517"/>
              <a:gd name="connsiteY13" fmla="*/ 1775944 h 4191440"/>
              <a:gd name="connsiteX14" fmla="*/ 560268 w 6321517"/>
              <a:gd name="connsiteY14" fmla="*/ 1347815 h 4191440"/>
              <a:gd name="connsiteX15" fmla="*/ 539126 w 6321517"/>
              <a:gd name="connsiteY15" fmla="*/ 613123 h 4191440"/>
              <a:gd name="connsiteX16" fmla="*/ 454557 w 6321517"/>
              <a:gd name="connsiteY16" fmla="*/ 126853 h 4191440"/>
              <a:gd name="connsiteX17" fmla="*/ 412273 w 6321517"/>
              <a:gd name="connsiteY17" fmla="*/ 0 h 4191440"/>
              <a:gd name="connsiteX18" fmla="*/ 5285 w 6321517"/>
              <a:gd name="connsiteY18" fmla="*/ 36999 h 4191440"/>
              <a:gd name="connsiteX19" fmla="*/ 0 w 6321517"/>
              <a:gd name="connsiteY19" fmla="*/ 1908083 h 4191440"/>
              <a:gd name="connsiteX20" fmla="*/ 602552 w 6321517"/>
              <a:gd name="connsiteY20" fmla="*/ 2827768 h 4191440"/>
              <a:gd name="connsiteX21" fmla="*/ 1294959 w 6321517"/>
              <a:gd name="connsiteY21" fmla="*/ 3356323 h 4191440"/>
              <a:gd name="connsiteX22" fmla="*/ 1855228 w 6321517"/>
              <a:gd name="connsiteY22" fmla="*/ 3779167 h 4191440"/>
              <a:gd name="connsiteX23" fmla="*/ 2552920 w 6321517"/>
              <a:gd name="connsiteY23" fmla="*/ 4191440 h 4191440"/>
              <a:gd name="connsiteX24" fmla="*/ 4852134 w 6321517"/>
              <a:gd name="connsiteY24" fmla="*/ 4191440 h 4191440"/>
              <a:gd name="connsiteX25" fmla="*/ 5639681 w 6321517"/>
              <a:gd name="connsiteY25" fmla="*/ 3668171 h 4191440"/>
              <a:gd name="connsiteX26" fmla="*/ 6110095 w 6321517"/>
              <a:gd name="connsiteY26" fmla="*/ 3372180 h 4191440"/>
              <a:gd name="connsiteX27" fmla="*/ 6289803 w 6321517"/>
              <a:gd name="connsiteY27" fmla="*/ 3107903 h 4191440"/>
              <a:gd name="connsiteX28" fmla="*/ 6321517 w 6321517"/>
              <a:gd name="connsiteY28" fmla="*/ 3033905 h 4191440"/>
              <a:gd name="connsiteX29" fmla="*/ 6041382 w 6321517"/>
              <a:gd name="connsiteY29" fmla="*/ 2907052 h 4191440"/>
              <a:gd name="connsiteX0" fmla="*/ 6041382 w 6321517"/>
              <a:gd name="connsiteY0" fmla="*/ 4418352 h 5702740"/>
              <a:gd name="connsiteX1" fmla="*/ 5872245 w 6321517"/>
              <a:gd name="connsiteY1" fmla="*/ 4582204 h 5702740"/>
              <a:gd name="connsiteX2" fmla="*/ 5724250 w 6321517"/>
              <a:gd name="connsiteY2" fmla="*/ 4709057 h 5702740"/>
              <a:gd name="connsiteX3" fmla="*/ 5385974 w 6321517"/>
              <a:gd name="connsiteY3" fmla="*/ 4872909 h 5702740"/>
              <a:gd name="connsiteX4" fmla="*/ 4978987 w 6321517"/>
              <a:gd name="connsiteY4" fmla="*/ 5068474 h 5702740"/>
              <a:gd name="connsiteX5" fmla="*/ 4540286 w 6321517"/>
              <a:gd name="connsiteY5" fmla="*/ 5158329 h 5702740"/>
              <a:gd name="connsiteX6" fmla="*/ 3832023 w 6321517"/>
              <a:gd name="connsiteY6" fmla="*/ 5258754 h 5702740"/>
              <a:gd name="connsiteX7" fmla="*/ 3340467 w 6321517"/>
              <a:gd name="connsiteY7" fmla="*/ 5375036 h 5702740"/>
              <a:gd name="connsiteX8" fmla="*/ 2970478 w 6321517"/>
              <a:gd name="connsiteY8" fmla="*/ 5359179 h 5702740"/>
              <a:gd name="connsiteX9" fmla="*/ 2695630 w 6321517"/>
              <a:gd name="connsiteY9" fmla="*/ 5258754 h 5702740"/>
              <a:gd name="connsiteX10" fmla="*/ 1971510 w 6321517"/>
              <a:gd name="connsiteY10" fmla="*/ 4872909 h 5702740"/>
              <a:gd name="connsiteX11" fmla="*/ 1527523 w 6321517"/>
              <a:gd name="connsiteY11" fmla="*/ 4550490 h 5702740"/>
              <a:gd name="connsiteX12" fmla="*/ 951399 w 6321517"/>
              <a:gd name="connsiteY12" fmla="*/ 3905653 h 5702740"/>
              <a:gd name="connsiteX13" fmla="*/ 628980 w 6321517"/>
              <a:gd name="connsiteY13" fmla="*/ 3287244 h 5702740"/>
              <a:gd name="connsiteX14" fmla="*/ 560268 w 6321517"/>
              <a:gd name="connsiteY14" fmla="*/ 2859115 h 5702740"/>
              <a:gd name="connsiteX15" fmla="*/ 539126 w 6321517"/>
              <a:gd name="connsiteY15" fmla="*/ 2124423 h 5702740"/>
              <a:gd name="connsiteX16" fmla="*/ 454557 w 6321517"/>
              <a:gd name="connsiteY16" fmla="*/ 1638153 h 5702740"/>
              <a:gd name="connsiteX17" fmla="*/ 386873 w 6321517"/>
              <a:gd name="connsiteY17" fmla="*/ 0 h 5702740"/>
              <a:gd name="connsiteX18" fmla="*/ 5285 w 6321517"/>
              <a:gd name="connsiteY18" fmla="*/ 1548299 h 5702740"/>
              <a:gd name="connsiteX19" fmla="*/ 0 w 6321517"/>
              <a:gd name="connsiteY19" fmla="*/ 3419383 h 5702740"/>
              <a:gd name="connsiteX20" fmla="*/ 602552 w 6321517"/>
              <a:gd name="connsiteY20" fmla="*/ 4339068 h 5702740"/>
              <a:gd name="connsiteX21" fmla="*/ 1294959 w 6321517"/>
              <a:gd name="connsiteY21" fmla="*/ 4867623 h 5702740"/>
              <a:gd name="connsiteX22" fmla="*/ 1855228 w 6321517"/>
              <a:gd name="connsiteY22" fmla="*/ 5290467 h 5702740"/>
              <a:gd name="connsiteX23" fmla="*/ 2552920 w 6321517"/>
              <a:gd name="connsiteY23" fmla="*/ 5702740 h 5702740"/>
              <a:gd name="connsiteX24" fmla="*/ 4852134 w 6321517"/>
              <a:gd name="connsiteY24" fmla="*/ 5702740 h 5702740"/>
              <a:gd name="connsiteX25" fmla="*/ 5639681 w 6321517"/>
              <a:gd name="connsiteY25" fmla="*/ 5179471 h 5702740"/>
              <a:gd name="connsiteX26" fmla="*/ 6110095 w 6321517"/>
              <a:gd name="connsiteY26" fmla="*/ 4883480 h 5702740"/>
              <a:gd name="connsiteX27" fmla="*/ 6289803 w 6321517"/>
              <a:gd name="connsiteY27" fmla="*/ 4619203 h 5702740"/>
              <a:gd name="connsiteX28" fmla="*/ 6321517 w 6321517"/>
              <a:gd name="connsiteY28" fmla="*/ 4545205 h 5702740"/>
              <a:gd name="connsiteX29" fmla="*/ 6041382 w 6321517"/>
              <a:gd name="connsiteY29" fmla="*/ 4418352 h 5702740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561743 w 6322992"/>
              <a:gd name="connsiteY14" fmla="*/ 2891966 h 5735591"/>
              <a:gd name="connsiteX15" fmla="*/ 540601 w 6322992"/>
              <a:gd name="connsiteY15" fmla="*/ 2157274 h 5735591"/>
              <a:gd name="connsiteX16" fmla="*/ 456032 w 6322992"/>
              <a:gd name="connsiteY16" fmla="*/ 1671004 h 5735591"/>
              <a:gd name="connsiteX17" fmla="*/ 388348 w 6322992"/>
              <a:gd name="connsiteY17" fmla="*/ 3285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561743 w 6322992"/>
              <a:gd name="connsiteY14" fmla="*/ 2891966 h 5735591"/>
              <a:gd name="connsiteX15" fmla="*/ 540601 w 6322992"/>
              <a:gd name="connsiteY15" fmla="*/ 2157274 h 5735591"/>
              <a:gd name="connsiteX16" fmla="*/ 456032 w 6322992"/>
              <a:gd name="connsiteY16" fmla="*/ 167100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561743 w 6322992"/>
              <a:gd name="connsiteY14" fmla="*/ 2891966 h 5735591"/>
              <a:gd name="connsiteX15" fmla="*/ 439001 w 6322992"/>
              <a:gd name="connsiteY15" fmla="*/ 2220774 h 5735591"/>
              <a:gd name="connsiteX16" fmla="*/ 456032 w 6322992"/>
              <a:gd name="connsiteY16" fmla="*/ 167100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561743 w 6322992"/>
              <a:gd name="connsiteY14" fmla="*/ 2891966 h 5735591"/>
              <a:gd name="connsiteX15" fmla="*/ 439001 w 6322992"/>
              <a:gd name="connsiteY15" fmla="*/ 2220774 h 5735591"/>
              <a:gd name="connsiteX16" fmla="*/ 417932 w 6322992"/>
              <a:gd name="connsiteY16" fmla="*/ 165830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561743 w 6322992"/>
              <a:gd name="connsiteY14" fmla="*/ 2891966 h 5735591"/>
              <a:gd name="connsiteX15" fmla="*/ 439001 w 6322992"/>
              <a:gd name="connsiteY15" fmla="*/ 222077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561743 w 6322992"/>
              <a:gd name="connsiteY14" fmla="*/ 28919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630455 w 6322992"/>
              <a:gd name="connsiteY13" fmla="*/ 3320095 h 5735591"/>
              <a:gd name="connsiteX14" fmla="*/ 485543 w 6322992"/>
              <a:gd name="connsiteY14" fmla="*/ 29681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592355 w 6322992"/>
              <a:gd name="connsiteY13" fmla="*/ 3345495 h 5735591"/>
              <a:gd name="connsiteX14" fmla="*/ 485543 w 6322992"/>
              <a:gd name="connsiteY14" fmla="*/ 29681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592355 w 6322992"/>
              <a:gd name="connsiteY13" fmla="*/ 3345495 h 5735591"/>
              <a:gd name="connsiteX14" fmla="*/ 485543 w 6322992"/>
              <a:gd name="connsiteY14" fmla="*/ 29681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528855 w 6322992"/>
              <a:gd name="connsiteY13" fmla="*/ 3358195 h 5735591"/>
              <a:gd name="connsiteX14" fmla="*/ 485543 w 6322992"/>
              <a:gd name="connsiteY14" fmla="*/ 29681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952874 w 6322992"/>
              <a:gd name="connsiteY12" fmla="*/ 3938504 h 5735591"/>
              <a:gd name="connsiteX13" fmla="*/ 528855 w 6322992"/>
              <a:gd name="connsiteY13" fmla="*/ 3358195 h 5735591"/>
              <a:gd name="connsiteX14" fmla="*/ 485543 w 6322992"/>
              <a:gd name="connsiteY14" fmla="*/ 29681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870324 w 6322992"/>
              <a:gd name="connsiteY12" fmla="*/ 4033754 h 5735591"/>
              <a:gd name="connsiteX13" fmla="*/ 528855 w 6322992"/>
              <a:gd name="connsiteY13" fmla="*/ 3358195 h 5735591"/>
              <a:gd name="connsiteX14" fmla="*/ 485543 w 6322992"/>
              <a:gd name="connsiteY14" fmla="*/ 29681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2857 w 6322992"/>
              <a:gd name="connsiteY0" fmla="*/ 4451203 h 5735591"/>
              <a:gd name="connsiteX1" fmla="*/ 5873720 w 6322992"/>
              <a:gd name="connsiteY1" fmla="*/ 4615055 h 5735591"/>
              <a:gd name="connsiteX2" fmla="*/ 5725725 w 6322992"/>
              <a:gd name="connsiteY2" fmla="*/ 4741908 h 5735591"/>
              <a:gd name="connsiteX3" fmla="*/ 5387449 w 6322992"/>
              <a:gd name="connsiteY3" fmla="*/ 4905760 h 5735591"/>
              <a:gd name="connsiteX4" fmla="*/ 4980462 w 6322992"/>
              <a:gd name="connsiteY4" fmla="*/ 5101325 h 5735591"/>
              <a:gd name="connsiteX5" fmla="*/ 4541761 w 6322992"/>
              <a:gd name="connsiteY5" fmla="*/ 5191180 h 5735591"/>
              <a:gd name="connsiteX6" fmla="*/ 3833498 w 6322992"/>
              <a:gd name="connsiteY6" fmla="*/ 5291605 h 5735591"/>
              <a:gd name="connsiteX7" fmla="*/ 3341942 w 6322992"/>
              <a:gd name="connsiteY7" fmla="*/ 5407887 h 5735591"/>
              <a:gd name="connsiteX8" fmla="*/ 2971953 w 6322992"/>
              <a:gd name="connsiteY8" fmla="*/ 5392030 h 5735591"/>
              <a:gd name="connsiteX9" fmla="*/ 2697105 w 6322992"/>
              <a:gd name="connsiteY9" fmla="*/ 5291605 h 5735591"/>
              <a:gd name="connsiteX10" fmla="*/ 1972985 w 6322992"/>
              <a:gd name="connsiteY10" fmla="*/ 4905760 h 5735591"/>
              <a:gd name="connsiteX11" fmla="*/ 1528998 w 6322992"/>
              <a:gd name="connsiteY11" fmla="*/ 4583341 h 5735591"/>
              <a:gd name="connsiteX12" fmla="*/ 870324 w 6322992"/>
              <a:gd name="connsiteY12" fmla="*/ 4033754 h 5735591"/>
              <a:gd name="connsiteX13" fmla="*/ 528855 w 6322992"/>
              <a:gd name="connsiteY13" fmla="*/ 3358195 h 5735591"/>
              <a:gd name="connsiteX14" fmla="*/ 415693 w 6322992"/>
              <a:gd name="connsiteY14" fmla="*/ 2980866 h 5735591"/>
              <a:gd name="connsiteX15" fmla="*/ 362801 w 6322992"/>
              <a:gd name="connsiteY15" fmla="*/ 2277924 h 5735591"/>
              <a:gd name="connsiteX16" fmla="*/ 348082 w 6322992"/>
              <a:gd name="connsiteY16" fmla="*/ 1664654 h 5735591"/>
              <a:gd name="connsiteX17" fmla="*/ 388348 w 6322992"/>
              <a:gd name="connsiteY17" fmla="*/ 1101 h 5735591"/>
              <a:gd name="connsiteX18" fmla="*/ 410 w 6322992"/>
              <a:gd name="connsiteY18" fmla="*/ 0 h 5735591"/>
              <a:gd name="connsiteX19" fmla="*/ 1475 w 6322992"/>
              <a:gd name="connsiteY19" fmla="*/ 3452234 h 5735591"/>
              <a:gd name="connsiteX20" fmla="*/ 604027 w 6322992"/>
              <a:gd name="connsiteY20" fmla="*/ 4371919 h 5735591"/>
              <a:gd name="connsiteX21" fmla="*/ 1296434 w 6322992"/>
              <a:gd name="connsiteY21" fmla="*/ 4900474 h 5735591"/>
              <a:gd name="connsiteX22" fmla="*/ 1856703 w 6322992"/>
              <a:gd name="connsiteY22" fmla="*/ 5323318 h 5735591"/>
              <a:gd name="connsiteX23" fmla="*/ 2554395 w 6322992"/>
              <a:gd name="connsiteY23" fmla="*/ 5735591 h 5735591"/>
              <a:gd name="connsiteX24" fmla="*/ 4853609 w 6322992"/>
              <a:gd name="connsiteY24" fmla="*/ 5735591 h 5735591"/>
              <a:gd name="connsiteX25" fmla="*/ 5641156 w 6322992"/>
              <a:gd name="connsiteY25" fmla="*/ 5212322 h 5735591"/>
              <a:gd name="connsiteX26" fmla="*/ 6111570 w 6322992"/>
              <a:gd name="connsiteY26" fmla="*/ 4916331 h 5735591"/>
              <a:gd name="connsiteX27" fmla="*/ 6291278 w 6322992"/>
              <a:gd name="connsiteY27" fmla="*/ 4652054 h 5735591"/>
              <a:gd name="connsiteX28" fmla="*/ 6322992 w 6322992"/>
              <a:gd name="connsiteY28" fmla="*/ 4578056 h 5735591"/>
              <a:gd name="connsiteX29" fmla="*/ 6042857 w 6322992"/>
              <a:gd name="connsiteY29" fmla="*/ 4451203 h 5735591"/>
              <a:gd name="connsiteX0" fmla="*/ 6047732 w 6327867"/>
              <a:gd name="connsiteY0" fmla="*/ 4451203 h 5735591"/>
              <a:gd name="connsiteX1" fmla="*/ 5878595 w 6327867"/>
              <a:gd name="connsiteY1" fmla="*/ 4615055 h 5735591"/>
              <a:gd name="connsiteX2" fmla="*/ 5730600 w 6327867"/>
              <a:gd name="connsiteY2" fmla="*/ 4741908 h 5735591"/>
              <a:gd name="connsiteX3" fmla="*/ 5392324 w 6327867"/>
              <a:gd name="connsiteY3" fmla="*/ 4905760 h 5735591"/>
              <a:gd name="connsiteX4" fmla="*/ 4985337 w 6327867"/>
              <a:gd name="connsiteY4" fmla="*/ 5101325 h 5735591"/>
              <a:gd name="connsiteX5" fmla="*/ 4546636 w 6327867"/>
              <a:gd name="connsiteY5" fmla="*/ 5191180 h 5735591"/>
              <a:gd name="connsiteX6" fmla="*/ 3838373 w 6327867"/>
              <a:gd name="connsiteY6" fmla="*/ 5291605 h 5735591"/>
              <a:gd name="connsiteX7" fmla="*/ 3346817 w 6327867"/>
              <a:gd name="connsiteY7" fmla="*/ 5407887 h 5735591"/>
              <a:gd name="connsiteX8" fmla="*/ 2976828 w 6327867"/>
              <a:gd name="connsiteY8" fmla="*/ 5392030 h 5735591"/>
              <a:gd name="connsiteX9" fmla="*/ 2701980 w 6327867"/>
              <a:gd name="connsiteY9" fmla="*/ 5291605 h 5735591"/>
              <a:gd name="connsiteX10" fmla="*/ 1977860 w 6327867"/>
              <a:gd name="connsiteY10" fmla="*/ 4905760 h 5735591"/>
              <a:gd name="connsiteX11" fmla="*/ 1533873 w 6327867"/>
              <a:gd name="connsiteY11" fmla="*/ 4583341 h 5735591"/>
              <a:gd name="connsiteX12" fmla="*/ 875199 w 6327867"/>
              <a:gd name="connsiteY12" fmla="*/ 4033754 h 5735591"/>
              <a:gd name="connsiteX13" fmla="*/ 533730 w 6327867"/>
              <a:gd name="connsiteY13" fmla="*/ 3358195 h 5735591"/>
              <a:gd name="connsiteX14" fmla="*/ 420568 w 6327867"/>
              <a:gd name="connsiteY14" fmla="*/ 2980866 h 5735591"/>
              <a:gd name="connsiteX15" fmla="*/ 367676 w 6327867"/>
              <a:gd name="connsiteY15" fmla="*/ 2277924 h 5735591"/>
              <a:gd name="connsiteX16" fmla="*/ 352957 w 6327867"/>
              <a:gd name="connsiteY16" fmla="*/ 1664654 h 5735591"/>
              <a:gd name="connsiteX17" fmla="*/ 393223 w 6327867"/>
              <a:gd name="connsiteY17" fmla="*/ 1101 h 5735591"/>
              <a:gd name="connsiteX18" fmla="*/ 5285 w 6327867"/>
              <a:gd name="connsiteY18" fmla="*/ 0 h 5735591"/>
              <a:gd name="connsiteX19" fmla="*/ 0 w 6327867"/>
              <a:gd name="connsiteY19" fmla="*/ 3223634 h 5735591"/>
              <a:gd name="connsiteX20" fmla="*/ 608902 w 6327867"/>
              <a:gd name="connsiteY20" fmla="*/ 4371919 h 5735591"/>
              <a:gd name="connsiteX21" fmla="*/ 1301309 w 6327867"/>
              <a:gd name="connsiteY21" fmla="*/ 4900474 h 5735591"/>
              <a:gd name="connsiteX22" fmla="*/ 1861578 w 6327867"/>
              <a:gd name="connsiteY22" fmla="*/ 5323318 h 5735591"/>
              <a:gd name="connsiteX23" fmla="*/ 2559270 w 6327867"/>
              <a:gd name="connsiteY23" fmla="*/ 5735591 h 5735591"/>
              <a:gd name="connsiteX24" fmla="*/ 4858484 w 6327867"/>
              <a:gd name="connsiteY24" fmla="*/ 5735591 h 5735591"/>
              <a:gd name="connsiteX25" fmla="*/ 5646031 w 6327867"/>
              <a:gd name="connsiteY25" fmla="*/ 5212322 h 5735591"/>
              <a:gd name="connsiteX26" fmla="*/ 6116445 w 6327867"/>
              <a:gd name="connsiteY26" fmla="*/ 4916331 h 5735591"/>
              <a:gd name="connsiteX27" fmla="*/ 6296153 w 6327867"/>
              <a:gd name="connsiteY27" fmla="*/ 4652054 h 5735591"/>
              <a:gd name="connsiteX28" fmla="*/ 6327867 w 6327867"/>
              <a:gd name="connsiteY28" fmla="*/ 4578056 h 5735591"/>
              <a:gd name="connsiteX29" fmla="*/ 6047732 w 6327867"/>
              <a:gd name="connsiteY29" fmla="*/ 4451203 h 5735591"/>
              <a:gd name="connsiteX0" fmla="*/ 6047732 w 6327867"/>
              <a:gd name="connsiteY0" fmla="*/ 4451203 h 5735591"/>
              <a:gd name="connsiteX1" fmla="*/ 5878595 w 6327867"/>
              <a:gd name="connsiteY1" fmla="*/ 4615055 h 5735591"/>
              <a:gd name="connsiteX2" fmla="*/ 5730600 w 6327867"/>
              <a:gd name="connsiteY2" fmla="*/ 4741908 h 5735591"/>
              <a:gd name="connsiteX3" fmla="*/ 5392324 w 6327867"/>
              <a:gd name="connsiteY3" fmla="*/ 4905760 h 5735591"/>
              <a:gd name="connsiteX4" fmla="*/ 4985337 w 6327867"/>
              <a:gd name="connsiteY4" fmla="*/ 5101325 h 5735591"/>
              <a:gd name="connsiteX5" fmla="*/ 4546636 w 6327867"/>
              <a:gd name="connsiteY5" fmla="*/ 5191180 h 5735591"/>
              <a:gd name="connsiteX6" fmla="*/ 3838373 w 6327867"/>
              <a:gd name="connsiteY6" fmla="*/ 5291605 h 5735591"/>
              <a:gd name="connsiteX7" fmla="*/ 3346817 w 6327867"/>
              <a:gd name="connsiteY7" fmla="*/ 5407887 h 5735591"/>
              <a:gd name="connsiteX8" fmla="*/ 2976828 w 6327867"/>
              <a:gd name="connsiteY8" fmla="*/ 5392030 h 5735591"/>
              <a:gd name="connsiteX9" fmla="*/ 2701980 w 6327867"/>
              <a:gd name="connsiteY9" fmla="*/ 5291605 h 5735591"/>
              <a:gd name="connsiteX10" fmla="*/ 1977860 w 6327867"/>
              <a:gd name="connsiteY10" fmla="*/ 4905760 h 5735591"/>
              <a:gd name="connsiteX11" fmla="*/ 1533873 w 6327867"/>
              <a:gd name="connsiteY11" fmla="*/ 4583341 h 5735591"/>
              <a:gd name="connsiteX12" fmla="*/ 875199 w 6327867"/>
              <a:gd name="connsiteY12" fmla="*/ 4033754 h 5735591"/>
              <a:gd name="connsiteX13" fmla="*/ 533730 w 6327867"/>
              <a:gd name="connsiteY13" fmla="*/ 3358195 h 5735591"/>
              <a:gd name="connsiteX14" fmla="*/ 420568 w 6327867"/>
              <a:gd name="connsiteY14" fmla="*/ 2980866 h 5735591"/>
              <a:gd name="connsiteX15" fmla="*/ 367676 w 6327867"/>
              <a:gd name="connsiteY15" fmla="*/ 2277924 h 5735591"/>
              <a:gd name="connsiteX16" fmla="*/ 352957 w 6327867"/>
              <a:gd name="connsiteY16" fmla="*/ 1664654 h 5735591"/>
              <a:gd name="connsiteX17" fmla="*/ 393223 w 6327867"/>
              <a:gd name="connsiteY17" fmla="*/ 1101 h 5735591"/>
              <a:gd name="connsiteX18" fmla="*/ 5285 w 6327867"/>
              <a:gd name="connsiteY18" fmla="*/ 0 h 5735591"/>
              <a:gd name="connsiteX19" fmla="*/ 0 w 6327867"/>
              <a:gd name="connsiteY19" fmla="*/ 3223634 h 5735591"/>
              <a:gd name="connsiteX20" fmla="*/ 608902 w 6327867"/>
              <a:gd name="connsiteY20" fmla="*/ 4371919 h 5735591"/>
              <a:gd name="connsiteX21" fmla="*/ 1301309 w 6327867"/>
              <a:gd name="connsiteY21" fmla="*/ 4900474 h 5735591"/>
              <a:gd name="connsiteX22" fmla="*/ 1861578 w 6327867"/>
              <a:gd name="connsiteY22" fmla="*/ 5323318 h 5735591"/>
              <a:gd name="connsiteX23" fmla="*/ 2757678 w 6327867"/>
              <a:gd name="connsiteY23" fmla="*/ 5735591 h 5735591"/>
              <a:gd name="connsiteX24" fmla="*/ 4858484 w 6327867"/>
              <a:gd name="connsiteY24" fmla="*/ 5735591 h 5735591"/>
              <a:gd name="connsiteX25" fmla="*/ 5646031 w 6327867"/>
              <a:gd name="connsiteY25" fmla="*/ 5212322 h 5735591"/>
              <a:gd name="connsiteX26" fmla="*/ 6116445 w 6327867"/>
              <a:gd name="connsiteY26" fmla="*/ 4916331 h 5735591"/>
              <a:gd name="connsiteX27" fmla="*/ 6296153 w 6327867"/>
              <a:gd name="connsiteY27" fmla="*/ 4652054 h 5735591"/>
              <a:gd name="connsiteX28" fmla="*/ 6327867 w 6327867"/>
              <a:gd name="connsiteY28" fmla="*/ 4578056 h 5735591"/>
              <a:gd name="connsiteX29" fmla="*/ 6047732 w 6327867"/>
              <a:gd name="connsiteY29" fmla="*/ 4451203 h 5735591"/>
              <a:gd name="connsiteX0" fmla="*/ 6047732 w 6327867"/>
              <a:gd name="connsiteY0" fmla="*/ 4451203 h 5735591"/>
              <a:gd name="connsiteX1" fmla="*/ 5878595 w 6327867"/>
              <a:gd name="connsiteY1" fmla="*/ 4615055 h 5735591"/>
              <a:gd name="connsiteX2" fmla="*/ 5730600 w 6327867"/>
              <a:gd name="connsiteY2" fmla="*/ 4741908 h 5735591"/>
              <a:gd name="connsiteX3" fmla="*/ 5392324 w 6327867"/>
              <a:gd name="connsiteY3" fmla="*/ 4905760 h 5735591"/>
              <a:gd name="connsiteX4" fmla="*/ 4985337 w 6327867"/>
              <a:gd name="connsiteY4" fmla="*/ 5101325 h 5735591"/>
              <a:gd name="connsiteX5" fmla="*/ 4546636 w 6327867"/>
              <a:gd name="connsiteY5" fmla="*/ 5191180 h 5735591"/>
              <a:gd name="connsiteX6" fmla="*/ 3838373 w 6327867"/>
              <a:gd name="connsiteY6" fmla="*/ 5291605 h 5735591"/>
              <a:gd name="connsiteX7" fmla="*/ 3346817 w 6327867"/>
              <a:gd name="connsiteY7" fmla="*/ 5407887 h 5735591"/>
              <a:gd name="connsiteX8" fmla="*/ 2976828 w 6327867"/>
              <a:gd name="connsiteY8" fmla="*/ 5392030 h 5735591"/>
              <a:gd name="connsiteX9" fmla="*/ 2701980 w 6327867"/>
              <a:gd name="connsiteY9" fmla="*/ 5291605 h 5735591"/>
              <a:gd name="connsiteX10" fmla="*/ 1977860 w 6327867"/>
              <a:gd name="connsiteY10" fmla="*/ 4905760 h 5735591"/>
              <a:gd name="connsiteX11" fmla="*/ 1533873 w 6327867"/>
              <a:gd name="connsiteY11" fmla="*/ 4583341 h 5735591"/>
              <a:gd name="connsiteX12" fmla="*/ 875199 w 6327867"/>
              <a:gd name="connsiteY12" fmla="*/ 4033754 h 5735591"/>
              <a:gd name="connsiteX13" fmla="*/ 533730 w 6327867"/>
              <a:gd name="connsiteY13" fmla="*/ 3358195 h 5735591"/>
              <a:gd name="connsiteX14" fmla="*/ 420568 w 6327867"/>
              <a:gd name="connsiteY14" fmla="*/ 2980866 h 5735591"/>
              <a:gd name="connsiteX15" fmla="*/ 367676 w 6327867"/>
              <a:gd name="connsiteY15" fmla="*/ 2277924 h 5735591"/>
              <a:gd name="connsiteX16" fmla="*/ 352957 w 6327867"/>
              <a:gd name="connsiteY16" fmla="*/ 1664654 h 5735591"/>
              <a:gd name="connsiteX17" fmla="*/ 393223 w 6327867"/>
              <a:gd name="connsiteY17" fmla="*/ 1101 h 5735591"/>
              <a:gd name="connsiteX18" fmla="*/ 5285 w 6327867"/>
              <a:gd name="connsiteY18" fmla="*/ 0 h 5735591"/>
              <a:gd name="connsiteX19" fmla="*/ 0 w 6327867"/>
              <a:gd name="connsiteY19" fmla="*/ 3223634 h 5735591"/>
              <a:gd name="connsiteX20" fmla="*/ 608902 w 6327867"/>
              <a:gd name="connsiteY20" fmla="*/ 4371919 h 5735591"/>
              <a:gd name="connsiteX21" fmla="*/ 1301309 w 6327867"/>
              <a:gd name="connsiteY21" fmla="*/ 4900474 h 5735591"/>
              <a:gd name="connsiteX22" fmla="*/ 1904711 w 6327867"/>
              <a:gd name="connsiteY22" fmla="*/ 5262933 h 5735591"/>
              <a:gd name="connsiteX23" fmla="*/ 2757678 w 6327867"/>
              <a:gd name="connsiteY23" fmla="*/ 5735591 h 5735591"/>
              <a:gd name="connsiteX24" fmla="*/ 4858484 w 6327867"/>
              <a:gd name="connsiteY24" fmla="*/ 5735591 h 5735591"/>
              <a:gd name="connsiteX25" fmla="*/ 5646031 w 6327867"/>
              <a:gd name="connsiteY25" fmla="*/ 5212322 h 5735591"/>
              <a:gd name="connsiteX26" fmla="*/ 6116445 w 6327867"/>
              <a:gd name="connsiteY26" fmla="*/ 4916331 h 5735591"/>
              <a:gd name="connsiteX27" fmla="*/ 6296153 w 6327867"/>
              <a:gd name="connsiteY27" fmla="*/ 4652054 h 5735591"/>
              <a:gd name="connsiteX28" fmla="*/ 6327867 w 6327867"/>
              <a:gd name="connsiteY28" fmla="*/ 4578056 h 5735591"/>
              <a:gd name="connsiteX29" fmla="*/ 6047732 w 6327867"/>
              <a:gd name="connsiteY29" fmla="*/ 4451203 h 5735591"/>
              <a:gd name="connsiteX0" fmla="*/ 6047732 w 6327867"/>
              <a:gd name="connsiteY0" fmla="*/ 4451203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191180 h 5752843"/>
              <a:gd name="connsiteX6" fmla="*/ 3838373 w 6327867"/>
              <a:gd name="connsiteY6" fmla="*/ 5291605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78056 h 5752843"/>
              <a:gd name="connsiteX29" fmla="*/ 6047732 w 6327867"/>
              <a:gd name="connsiteY29" fmla="*/ 4451203 h 5752843"/>
              <a:gd name="connsiteX0" fmla="*/ 6047732 w 6327867"/>
              <a:gd name="connsiteY0" fmla="*/ 4451203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191180 h 5752843"/>
              <a:gd name="connsiteX6" fmla="*/ 3855626 w 6327867"/>
              <a:gd name="connsiteY6" fmla="*/ 5369242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78056 h 5752843"/>
              <a:gd name="connsiteX29" fmla="*/ 6047732 w 6327867"/>
              <a:gd name="connsiteY29" fmla="*/ 4451203 h 5752843"/>
              <a:gd name="connsiteX0" fmla="*/ 6047732 w 6327867"/>
              <a:gd name="connsiteY0" fmla="*/ 4451203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242938 h 5752843"/>
              <a:gd name="connsiteX6" fmla="*/ 3855626 w 6327867"/>
              <a:gd name="connsiteY6" fmla="*/ 5369242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78056 h 5752843"/>
              <a:gd name="connsiteX29" fmla="*/ 6047732 w 6327867"/>
              <a:gd name="connsiteY29" fmla="*/ 4451203 h 5752843"/>
              <a:gd name="connsiteX0" fmla="*/ 6047732 w 6327867"/>
              <a:gd name="connsiteY0" fmla="*/ 4451203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242938 h 5752843"/>
              <a:gd name="connsiteX6" fmla="*/ 3855626 w 6327867"/>
              <a:gd name="connsiteY6" fmla="*/ 5395121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78056 h 5752843"/>
              <a:gd name="connsiteX29" fmla="*/ 6047732 w 6327867"/>
              <a:gd name="connsiteY29" fmla="*/ 4451203 h 5752843"/>
              <a:gd name="connsiteX0" fmla="*/ 6065066 w 6327867"/>
              <a:gd name="connsiteY0" fmla="*/ 4429535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242938 h 5752843"/>
              <a:gd name="connsiteX6" fmla="*/ 3855626 w 6327867"/>
              <a:gd name="connsiteY6" fmla="*/ 5395121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78056 h 5752843"/>
              <a:gd name="connsiteX29" fmla="*/ 6065066 w 6327867"/>
              <a:gd name="connsiteY29" fmla="*/ 4429535 h 5752843"/>
              <a:gd name="connsiteX0" fmla="*/ 6044594 w 6327867"/>
              <a:gd name="connsiteY0" fmla="*/ 4395416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242938 h 5752843"/>
              <a:gd name="connsiteX6" fmla="*/ 3855626 w 6327867"/>
              <a:gd name="connsiteY6" fmla="*/ 5395121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78056 h 5752843"/>
              <a:gd name="connsiteX29" fmla="*/ 6044594 w 6327867"/>
              <a:gd name="connsiteY29" fmla="*/ 4395416 h 5752843"/>
              <a:gd name="connsiteX0" fmla="*/ 6044594 w 6327867"/>
              <a:gd name="connsiteY0" fmla="*/ 4395416 h 5752843"/>
              <a:gd name="connsiteX1" fmla="*/ 5878595 w 6327867"/>
              <a:gd name="connsiteY1" fmla="*/ 4615055 h 5752843"/>
              <a:gd name="connsiteX2" fmla="*/ 5730600 w 6327867"/>
              <a:gd name="connsiteY2" fmla="*/ 4741908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242938 h 5752843"/>
              <a:gd name="connsiteX6" fmla="*/ 3855626 w 6327867"/>
              <a:gd name="connsiteY6" fmla="*/ 5395121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57585 h 5752843"/>
              <a:gd name="connsiteX29" fmla="*/ 6044594 w 6327867"/>
              <a:gd name="connsiteY29" fmla="*/ 4395416 h 5752843"/>
              <a:gd name="connsiteX0" fmla="*/ 6044594 w 6327867"/>
              <a:gd name="connsiteY0" fmla="*/ 4395416 h 5752843"/>
              <a:gd name="connsiteX1" fmla="*/ 5878595 w 6327867"/>
              <a:gd name="connsiteY1" fmla="*/ 4615055 h 5752843"/>
              <a:gd name="connsiteX2" fmla="*/ 5703304 w 6327867"/>
              <a:gd name="connsiteY2" fmla="*/ 4735084 h 5752843"/>
              <a:gd name="connsiteX3" fmla="*/ 5392324 w 6327867"/>
              <a:gd name="connsiteY3" fmla="*/ 4905760 h 5752843"/>
              <a:gd name="connsiteX4" fmla="*/ 4985337 w 6327867"/>
              <a:gd name="connsiteY4" fmla="*/ 5101325 h 5752843"/>
              <a:gd name="connsiteX5" fmla="*/ 4546636 w 6327867"/>
              <a:gd name="connsiteY5" fmla="*/ 5242938 h 5752843"/>
              <a:gd name="connsiteX6" fmla="*/ 3855626 w 6327867"/>
              <a:gd name="connsiteY6" fmla="*/ 5395121 h 5752843"/>
              <a:gd name="connsiteX7" fmla="*/ 3346817 w 6327867"/>
              <a:gd name="connsiteY7" fmla="*/ 5407887 h 5752843"/>
              <a:gd name="connsiteX8" fmla="*/ 2976828 w 6327867"/>
              <a:gd name="connsiteY8" fmla="*/ 5392030 h 5752843"/>
              <a:gd name="connsiteX9" fmla="*/ 2701980 w 6327867"/>
              <a:gd name="connsiteY9" fmla="*/ 5291605 h 5752843"/>
              <a:gd name="connsiteX10" fmla="*/ 1977860 w 6327867"/>
              <a:gd name="connsiteY10" fmla="*/ 4905760 h 5752843"/>
              <a:gd name="connsiteX11" fmla="*/ 1533873 w 6327867"/>
              <a:gd name="connsiteY11" fmla="*/ 4583341 h 5752843"/>
              <a:gd name="connsiteX12" fmla="*/ 875199 w 6327867"/>
              <a:gd name="connsiteY12" fmla="*/ 4033754 h 5752843"/>
              <a:gd name="connsiteX13" fmla="*/ 533730 w 6327867"/>
              <a:gd name="connsiteY13" fmla="*/ 3358195 h 5752843"/>
              <a:gd name="connsiteX14" fmla="*/ 420568 w 6327867"/>
              <a:gd name="connsiteY14" fmla="*/ 2980866 h 5752843"/>
              <a:gd name="connsiteX15" fmla="*/ 367676 w 6327867"/>
              <a:gd name="connsiteY15" fmla="*/ 2277924 h 5752843"/>
              <a:gd name="connsiteX16" fmla="*/ 352957 w 6327867"/>
              <a:gd name="connsiteY16" fmla="*/ 1664654 h 5752843"/>
              <a:gd name="connsiteX17" fmla="*/ 393223 w 6327867"/>
              <a:gd name="connsiteY17" fmla="*/ 1101 h 5752843"/>
              <a:gd name="connsiteX18" fmla="*/ 5285 w 6327867"/>
              <a:gd name="connsiteY18" fmla="*/ 0 h 5752843"/>
              <a:gd name="connsiteX19" fmla="*/ 0 w 6327867"/>
              <a:gd name="connsiteY19" fmla="*/ 3223634 h 5752843"/>
              <a:gd name="connsiteX20" fmla="*/ 608902 w 6327867"/>
              <a:gd name="connsiteY20" fmla="*/ 4371919 h 5752843"/>
              <a:gd name="connsiteX21" fmla="*/ 1301309 w 6327867"/>
              <a:gd name="connsiteY21" fmla="*/ 4900474 h 5752843"/>
              <a:gd name="connsiteX22" fmla="*/ 1904711 w 6327867"/>
              <a:gd name="connsiteY22" fmla="*/ 5262933 h 5752843"/>
              <a:gd name="connsiteX23" fmla="*/ 2757678 w 6327867"/>
              <a:gd name="connsiteY23" fmla="*/ 5735591 h 5752843"/>
              <a:gd name="connsiteX24" fmla="*/ 4349525 w 6327867"/>
              <a:gd name="connsiteY24" fmla="*/ 5752843 h 5752843"/>
              <a:gd name="connsiteX25" fmla="*/ 5646031 w 6327867"/>
              <a:gd name="connsiteY25" fmla="*/ 5212322 h 5752843"/>
              <a:gd name="connsiteX26" fmla="*/ 6116445 w 6327867"/>
              <a:gd name="connsiteY26" fmla="*/ 4916331 h 5752843"/>
              <a:gd name="connsiteX27" fmla="*/ 6296153 w 6327867"/>
              <a:gd name="connsiteY27" fmla="*/ 4652054 h 5752843"/>
              <a:gd name="connsiteX28" fmla="*/ 6327867 w 6327867"/>
              <a:gd name="connsiteY28" fmla="*/ 4557585 h 5752843"/>
              <a:gd name="connsiteX29" fmla="*/ 6044594 w 6327867"/>
              <a:gd name="connsiteY29" fmla="*/ 4395416 h 575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27867" h="5752843">
                <a:moveTo>
                  <a:pt x="6044594" y="4395416"/>
                </a:moveTo>
                <a:lnTo>
                  <a:pt x="5878595" y="4615055"/>
                </a:lnTo>
                <a:lnTo>
                  <a:pt x="5703304" y="4735084"/>
                </a:lnTo>
                <a:lnTo>
                  <a:pt x="5392324" y="4905760"/>
                </a:lnTo>
                <a:lnTo>
                  <a:pt x="4985337" y="5101325"/>
                </a:lnTo>
                <a:lnTo>
                  <a:pt x="4546636" y="5242938"/>
                </a:lnTo>
                <a:lnTo>
                  <a:pt x="3855626" y="5395121"/>
                </a:lnTo>
                <a:lnTo>
                  <a:pt x="3346817" y="5407887"/>
                </a:lnTo>
                <a:lnTo>
                  <a:pt x="2976828" y="5392030"/>
                </a:lnTo>
                <a:lnTo>
                  <a:pt x="2701980" y="5291605"/>
                </a:lnTo>
                <a:lnTo>
                  <a:pt x="1977860" y="4905760"/>
                </a:lnTo>
                <a:lnTo>
                  <a:pt x="1533873" y="4583341"/>
                </a:lnTo>
                <a:lnTo>
                  <a:pt x="875199" y="4033754"/>
                </a:lnTo>
                <a:cubicBezTo>
                  <a:pt x="755026" y="3836084"/>
                  <a:pt x="526903" y="3638415"/>
                  <a:pt x="533730" y="3358195"/>
                </a:cubicBezTo>
                <a:cubicBezTo>
                  <a:pt x="462143" y="3247235"/>
                  <a:pt x="435005" y="3110876"/>
                  <a:pt x="420568" y="2980866"/>
                </a:cubicBezTo>
                <a:lnTo>
                  <a:pt x="367676" y="2277924"/>
                </a:lnTo>
                <a:lnTo>
                  <a:pt x="352957" y="1664654"/>
                </a:lnTo>
                <a:lnTo>
                  <a:pt x="393223" y="1101"/>
                </a:lnTo>
                <a:lnTo>
                  <a:pt x="5285" y="0"/>
                </a:lnTo>
                <a:cubicBezTo>
                  <a:pt x="3523" y="623695"/>
                  <a:pt x="1762" y="2599939"/>
                  <a:pt x="0" y="3223634"/>
                </a:cubicBezTo>
                <a:lnTo>
                  <a:pt x="608902" y="4371919"/>
                </a:lnTo>
                <a:cubicBezTo>
                  <a:pt x="839704" y="4548104"/>
                  <a:pt x="1085341" y="4751972"/>
                  <a:pt x="1301309" y="4900474"/>
                </a:cubicBezTo>
                <a:cubicBezTo>
                  <a:pt x="1517277" y="5048976"/>
                  <a:pt x="1703577" y="5142113"/>
                  <a:pt x="1904711" y="5262933"/>
                </a:cubicBezTo>
                <a:lnTo>
                  <a:pt x="2757678" y="5735591"/>
                </a:lnTo>
                <a:lnTo>
                  <a:pt x="4349525" y="5752843"/>
                </a:lnTo>
                <a:lnTo>
                  <a:pt x="5646031" y="5212322"/>
                </a:lnTo>
                <a:lnTo>
                  <a:pt x="6116445" y="4916331"/>
                </a:lnTo>
                <a:lnTo>
                  <a:pt x="6296153" y="4652054"/>
                </a:lnTo>
                <a:lnTo>
                  <a:pt x="6327867" y="4557585"/>
                </a:lnTo>
                <a:lnTo>
                  <a:pt x="6044594" y="4395416"/>
                </a:ln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5295719" y="2951216"/>
            <a:ext cx="1239424" cy="1577449"/>
          </a:xfrm>
          <a:custGeom>
            <a:avLst/>
            <a:gdLst>
              <a:gd name="connsiteX0" fmla="*/ 0 w 1239424"/>
              <a:gd name="connsiteY0" fmla="*/ 1577449 h 1577449"/>
              <a:gd name="connsiteX1" fmla="*/ 485369 w 1239424"/>
              <a:gd name="connsiteY1" fmla="*/ 463701 h 1577449"/>
              <a:gd name="connsiteX2" fmla="*/ 1239424 w 1239424"/>
              <a:gd name="connsiteY2" fmla="*/ 342358 h 1577449"/>
              <a:gd name="connsiteX3" fmla="*/ 1174419 w 1239424"/>
              <a:gd name="connsiteY3" fmla="*/ 229684 h 1577449"/>
              <a:gd name="connsiteX4" fmla="*/ 1035743 w 1239424"/>
              <a:gd name="connsiteY4" fmla="*/ 221016 h 1577449"/>
              <a:gd name="connsiteX5" fmla="*/ 992406 w 1239424"/>
              <a:gd name="connsiteY5" fmla="*/ 255685 h 1577449"/>
              <a:gd name="connsiteX6" fmla="*/ 897066 w 1239424"/>
              <a:gd name="connsiteY6" fmla="*/ 212349 h 1577449"/>
              <a:gd name="connsiteX7" fmla="*/ 897066 w 1239424"/>
              <a:gd name="connsiteY7" fmla="*/ 177680 h 1577449"/>
              <a:gd name="connsiteX8" fmla="*/ 1092080 w 1239424"/>
              <a:gd name="connsiteY8" fmla="*/ 125676 h 1577449"/>
              <a:gd name="connsiteX9" fmla="*/ 1087746 w 1239424"/>
              <a:gd name="connsiteY9" fmla="*/ 82340 h 1577449"/>
              <a:gd name="connsiteX10" fmla="*/ 1022742 w 1239424"/>
              <a:gd name="connsiteY10" fmla="*/ 52004 h 1577449"/>
              <a:gd name="connsiteX11" fmla="*/ 1074745 w 1239424"/>
              <a:gd name="connsiteY11" fmla="*/ 0 h 1577449"/>
              <a:gd name="connsiteX12" fmla="*/ 1165752 w 1239424"/>
              <a:gd name="connsiteY12" fmla="*/ 52004 h 1577449"/>
              <a:gd name="connsiteX13" fmla="*/ 1191754 w 1239424"/>
              <a:gd name="connsiteY13" fmla="*/ 13001 h 1577449"/>
              <a:gd name="connsiteX14" fmla="*/ 1239424 w 1239424"/>
              <a:gd name="connsiteY14" fmla="*/ 13001 h 1577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424" h="1577449">
                <a:moveTo>
                  <a:pt x="0" y="1577449"/>
                </a:moveTo>
                <a:lnTo>
                  <a:pt x="485369" y="463701"/>
                </a:lnTo>
                <a:lnTo>
                  <a:pt x="1239424" y="342358"/>
                </a:lnTo>
                <a:lnTo>
                  <a:pt x="1174419" y="229684"/>
                </a:lnTo>
                <a:lnTo>
                  <a:pt x="1035743" y="221016"/>
                </a:lnTo>
                <a:lnTo>
                  <a:pt x="992406" y="255685"/>
                </a:lnTo>
                <a:lnTo>
                  <a:pt x="897066" y="212349"/>
                </a:lnTo>
                <a:lnTo>
                  <a:pt x="897066" y="177680"/>
                </a:lnTo>
                <a:lnTo>
                  <a:pt x="1092080" y="125676"/>
                </a:lnTo>
                <a:lnTo>
                  <a:pt x="1087746" y="82340"/>
                </a:lnTo>
                <a:lnTo>
                  <a:pt x="1022742" y="52004"/>
                </a:lnTo>
                <a:lnTo>
                  <a:pt x="1074745" y="0"/>
                </a:lnTo>
                <a:lnTo>
                  <a:pt x="1165752" y="52004"/>
                </a:lnTo>
                <a:lnTo>
                  <a:pt x="1191754" y="13001"/>
                </a:lnTo>
                <a:lnTo>
                  <a:pt x="1239424" y="13001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6474472" y="3765942"/>
            <a:ext cx="1399769" cy="1625119"/>
          </a:xfrm>
          <a:custGeom>
            <a:avLst/>
            <a:gdLst>
              <a:gd name="connsiteX0" fmla="*/ 0 w 1399769"/>
              <a:gd name="connsiteY0" fmla="*/ 1625119 h 1625119"/>
              <a:gd name="connsiteX1" fmla="*/ 689050 w 1399769"/>
              <a:gd name="connsiteY1" fmla="*/ 814726 h 1625119"/>
              <a:gd name="connsiteX2" fmla="*/ 715052 w 1399769"/>
              <a:gd name="connsiteY2" fmla="*/ 862396 h 1625119"/>
              <a:gd name="connsiteX3" fmla="*/ 793058 w 1399769"/>
              <a:gd name="connsiteY3" fmla="*/ 918734 h 1625119"/>
              <a:gd name="connsiteX4" fmla="*/ 836394 w 1399769"/>
              <a:gd name="connsiteY4" fmla="*/ 888398 h 1625119"/>
              <a:gd name="connsiteX5" fmla="*/ 853729 w 1399769"/>
              <a:gd name="connsiteY5" fmla="*/ 775723 h 1625119"/>
              <a:gd name="connsiteX6" fmla="*/ 901399 w 1399769"/>
              <a:gd name="connsiteY6" fmla="*/ 775723 h 1625119"/>
              <a:gd name="connsiteX7" fmla="*/ 953403 w 1399769"/>
              <a:gd name="connsiteY7" fmla="*/ 749722 h 1625119"/>
              <a:gd name="connsiteX8" fmla="*/ 1053077 w 1399769"/>
              <a:gd name="connsiteY8" fmla="*/ 754055 h 1625119"/>
              <a:gd name="connsiteX9" fmla="*/ 1087746 w 1399769"/>
              <a:gd name="connsiteY9" fmla="*/ 814726 h 1625119"/>
              <a:gd name="connsiteX10" fmla="*/ 1105081 w 1399769"/>
              <a:gd name="connsiteY10" fmla="*/ 814726 h 1625119"/>
              <a:gd name="connsiteX11" fmla="*/ 1191754 w 1399769"/>
              <a:gd name="connsiteY11" fmla="*/ 858063 h 1625119"/>
              <a:gd name="connsiteX12" fmla="*/ 1243757 w 1399769"/>
              <a:gd name="connsiteY12" fmla="*/ 849395 h 1625119"/>
              <a:gd name="connsiteX13" fmla="*/ 1308762 w 1399769"/>
              <a:gd name="connsiteY13" fmla="*/ 914400 h 1625119"/>
              <a:gd name="connsiteX14" fmla="*/ 1365100 w 1399769"/>
              <a:gd name="connsiteY14" fmla="*/ 892732 h 1625119"/>
              <a:gd name="connsiteX15" fmla="*/ 1399769 w 1399769"/>
              <a:gd name="connsiteY15" fmla="*/ 862396 h 1625119"/>
              <a:gd name="connsiteX16" fmla="*/ 1386768 w 1399769"/>
              <a:gd name="connsiteY16" fmla="*/ 827727 h 1625119"/>
              <a:gd name="connsiteX17" fmla="*/ 1334764 w 1399769"/>
              <a:gd name="connsiteY17" fmla="*/ 819060 h 1625119"/>
              <a:gd name="connsiteX18" fmla="*/ 1300095 w 1399769"/>
              <a:gd name="connsiteY18" fmla="*/ 762723 h 1625119"/>
              <a:gd name="connsiteX19" fmla="*/ 1217755 w 1399769"/>
              <a:gd name="connsiteY19" fmla="*/ 736721 h 1625119"/>
              <a:gd name="connsiteX20" fmla="*/ 1196087 w 1399769"/>
              <a:gd name="connsiteY20" fmla="*/ 667382 h 1625119"/>
              <a:gd name="connsiteX21" fmla="*/ 1022741 w 1399769"/>
              <a:gd name="connsiteY21" fmla="*/ 576376 h 1625119"/>
              <a:gd name="connsiteX22" fmla="*/ 1083412 w 1399769"/>
              <a:gd name="connsiteY22" fmla="*/ 537373 h 1625119"/>
              <a:gd name="connsiteX23" fmla="*/ 1118082 w 1399769"/>
              <a:gd name="connsiteY23" fmla="*/ 459367 h 1625119"/>
              <a:gd name="connsiteX24" fmla="*/ 975071 w 1399769"/>
              <a:gd name="connsiteY24" fmla="*/ 381361 h 1625119"/>
              <a:gd name="connsiteX25" fmla="*/ 983738 w 1399769"/>
              <a:gd name="connsiteY25" fmla="*/ 333691 h 1625119"/>
              <a:gd name="connsiteX26" fmla="*/ 1113748 w 1399769"/>
              <a:gd name="connsiteY26" fmla="*/ 437699 h 1625119"/>
              <a:gd name="connsiteX27" fmla="*/ 1178753 w 1399769"/>
              <a:gd name="connsiteY27" fmla="*/ 442032 h 1625119"/>
              <a:gd name="connsiteX28" fmla="*/ 1191754 w 1399769"/>
              <a:gd name="connsiteY28" fmla="*/ 368360 h 1625119"/>
              <a:gd name="connsiteX29" fmla="*/ 1222089 w 1399769"/>
              <a:gd name="connsiteY29" fmla="*/ 355359 h 1625119"/>
              <a:gd name="connsiteX30" fmla="*/ 1178753 w 1399769"/>
              <a:gd name="connsiteY30" fmla="*/ 242685 h 1625119"/>
              <a:gd name="connsiteX31" fmla="*/ 1243757 w 1399769"/>
              <a:gd name="connsiteY31" fmla="*/ 234017 h 1625119"/>
              <a:gd name="connsiteX32" fmla="*/ 1347765 w 1399769"/>
              <a:gd name="connsiteY32" fmla="*/ 264353 h 1625119"/>
              <a:gd name="connsiteX33" fmla="*/ 1369433 w 1399769"/>
              <a:gd name="connsiteY33" fmla="*/ 238351 h 1625119"/>
              <a:gd name="connsiteX34" fmla="*/ 1373767 w 1399769"/>
              <a:gd name="connsiteY34" fmla="*/ 169013 h 1625119"/>
              <a:gd name="connsiteX35" fmla="*/ 1243757 w 1399769"/>
              <a:gd name="connsiteY35" fmla="*/ 112675 h 1625119"/>
              <a:gd name="connsiteX36" fmla="*/ 1226423 w 1399769"/>
              <a:gd name="connsiteY36" fmla="*/ 0 h 16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99769" h="1625119">
                <a:moveTo>
                  <a:pt x="0" y="1625119"/>
                </a:moveTo>
                <a:lnTo>
                  <a:pt x="689050" y="814726"/>
                </a:lnTo>
                <a:lnTo>
                  <a:pt x="715052" y="862396"/>
                </a:lnTo>
                <a:lnTo>
                  <a:pt x="793058" y="918734"/>
                </a:lnTo>
                <a:lnTo>
                  <a:pt x="836394" y="888398"/>
                </a:lnTo>
                <a:lnTo>
                  <a:pt x="853729" y="775723"/>
                </a:lnTo>
                <a:lnTo>
                  <a:pt x="901399" y="775723"/>
                </a:lnTo>
                <a:lnTo>
                  <a:pt x="953403" y="749722"/>
                </a:lnTo>
                <a:lnTo>
                  <a:pt x="1053077" y="754055"/>
                </a:lnTo>
                <a:lnTo>
                  <a:pt x="1087746" y="814726"/>
                </a:lnTo>
                <a:lnTo>
                  <a:pt x="1105081" y="814726"/>
                </a:lnTo>
                <a:lnTo>
                  <a:pt x="1191754" y="858063"/>
                </a:lnTo>
                <a:lnTo>
                  <a:pt x="1243757" y="849395"/>
                </a:lnTo>
                <a:lnTo>
                  <a:pt x="1308762" y="914400"/>
                </a:lnTo>
                <a:lnTo>
                  <a:pt x="1365100" y="892732"/>
                </a:lnTo>
                <a:lnTo>
                  <a:pt x="1399769" y="862396"/>
                </a:lnTo>
                <a:lnTo>
                  <a:pt x="1386768" y="827727"/>
                </a:lnTo>
                <a:lnTo>
                  <a:pt x="1334764" y="819060"/>
                </a:lnTo>
                <a:lnTo>
                  <a:pt x="1300095" y="762723"/>
                </a:lnTo>
                <a:lnTo>
                  <a:pt x="1217755" y="736721"/>
                </a:lnTo>
                <a:lnTo>
                  <a:pt x="1196087" y="667382"/>
                </a:lnTo>
                <a:lnTo>
                  <a:pt x="1022741" y="576376"/>
                </a:lnTo>
                <a:lnTo>
                  <a:pt x="1083412" y="537373"/>
                </a:lnTo>
                <a:lnTo>
                  <a:pt x="1118082" y="459367"/>
                </a:lnTo>
                <a:lnTo>
                  <a:pt x="975071" y="381361"/>
                </a:lnTo>
                <a:lnTo>
                  <a:pt x="983738" y="333691"/>
                </a:lnTo>
                <a:lnTo>
                  <a:pt x="1113748" y="437699"/>
                </a:lnTo>
                <a:lnTo>
                  <a:pt x="1178753" y="442032"/>
                </a:lnTo>
                <a:lnTo>
                  <a:pt x="1191754" y="368360"/>
                </a:lnTo>
                <a:lnTo>
                  <a:pt x="1222089" y="355359"/>
                </a:lnTo>
                <a:lnTo>
                  <a:pt x="1178753" y="242685"/>
                </a:lnTo>
                <a:lnTo>
                  <a:pt x="1243757" y="234017"/>
                </a:lnTo>
                <a:lnTo>
                  <a:pt x="1347765" y="264353"/>
                </a:lnTo>
                <a:lnTo>
                  <a:pt x="1369433" y="238351"/>
                </a:lnTo>
                <a:lnTo>
                  <a:pt x="1373767" y="169013"/>
                </a:lnTo>
                <a:lnTo>
                  <a:pt x="1243757" y="112675"/>
                </a:lnTo>
                <a:lnTo>
                  <a:pt x="1226423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93676" y="373064"/>
            <a:ext cx="8756650" cy="634999"/>
          </a:xfrm>
        </p:spPr>
        <p:txBody>
          <a:bodyPr/>
          <a:lstStyle/>
          <a:p>
            <a:r>
              <a:rPr lang="en-ZA" i="0" dirty="0" smtClean="0">
                <a:solidFill>
                  <a:schemeClr val="accent6"/>
                </a:solidFill>
              </a:rPr>
              <a:t>OPTIMUM NOORDOEWER/VIOOLSDRIFT DAM SIZE</a:t>
            </a:r>
            <a:r>
              <a:rPr lang="en-ZA" i="0" dirty="0">
                <a:solidFill>
                  <a:schemeClr val="accent6"/>
                </a:solidFill>
              </a:rPr>
              <a:t/>
            </a:r>
            <a:br>
              <a:rPr lang="en-ZA" i="0" dirty="0">
                <a:solidFill>
                  <a:schemeClr val="accent6"/>
                </a:solidFill>
              </a:rPr>
            </a:br>
            <a:endParaRPr lang="en-US" i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2" y="611140"/>
            <a:ext cx="8091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dam development options</a:t>
            </a:r>
            <a:endParaRPr lang="en-ZA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5400000">
            <a:off x="4512755" y="4535586"/>
            <a:ext cx="432000" cy="432000"/>
          </a:xfrm>
          <a:prstGeom prst="triangle">
            <a:avLst/>
          </a:prstGeom>
          <a:solidFill>
            <a:srgbClr val="89E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5400000">
            <a:off x="5634074" y="4449582"/>
            <a:ext cx="612000" cy="612000"/>
          </a:xfrm>
          <a:prstGeom prst="triangle">
            <a:avLst/>
          </a:prstGeom>
          <a:solidFill>
            <a:srgbClr val="89E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/>
          <p:cNvCxnSpPr>
            <a:stCxn id="62" idx="3"/>
            <a:endCxn id="52" idx="0"/>
          </p:cNvCxnSpPr>
          <p:nvPr/>
        </p:nvCxnSpPr>
        <p:spPr>
          <a:xfrm flipH="1" flipV="1">
            <a:off x="6246074" y="4755582"/>
            <a:ext cx="629338" cy="2837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3"/>
            <a:endCxn id="51" idx="0"/>
          </p:cNvCxnSpPr>
          <p:nvPr/>
        </p:nvCxnSpPr>
        <p:spPr>
          <a:xfrm flipH="1" flipV="1">
            <a:off x="4944757" y="4751586"/>
            <a:ext cx="689319" cy="399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3"/>
          </p:cNvCxnSpPr>
          <p:nvPr/>
        </p:nvCxnSpPr>
        <p:spPr>
          <a:xfrm flipH="1" flipV="1">
            <a:off x="2423570" y="4738420"/>
            <a:ext cx="2089187" cy="1316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320911" y="4736248"/>
            <a:ext cx="2102659" cy="2173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62158" y="4055105"/>
            <a:ext cx="924484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Vanderkloof 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45296" y="4055105"/>
            <a:ext cx="530594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Gariep 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07480" y="4055105"/>
            <a:ext cx="14091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Verbeeldingskraal</a:t>
            </a:r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6593" y="4055105"/>
            <a:ext cx="1135375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Noordoewer/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Vioolsdrift Dam</a:t>
            </a:r>
          </a:p>
        </p:txBody>
      </p:sp>
      <p:sp>
        <p:nvSpPr>
          <p:cNvPr id="62" name="Isosceles Triangle 61"/>
          <p:cNvSpPr/>
          <p:nvPr/>
        </p:nvSpPr>
        <p:spPr>
          <a:xfrm rot="5400000">
            <a:off x="6875412" y="4452419"/>
            <a:ext cx="612000" cy="6120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4665" y="4424265"/>
            <a:ext cx="562655" cy="1569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</a:t>
            </a:r>
          </a:p>
        </p:txBody>
      </p:sp>
      <p:sp>
        <p:nvSpPr>
          <p:cNvPr id="67" name="Oval 66"/>
          <p:cNvSpPr/>
          <p:nvPr/>
        </p:nvSpPr>
        <p:spPr>
          <a:xfrm>
            <a:off x="1628978" y="4624250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678758" y="4624250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046298" y="4624250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23138" y="4624250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26058" y="4624250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08304" y="4265507"/>
            <a:ext cx="118106" cy="951771"/>
          </a:xfrm>
          <a:custGeom>
            <a:avLst/>
            <a:gdLst>
              <a:gd name="connsiteX0" fmla="*/ 0 w 258810"/>
              <a:gd name="connsiteY0" fmla="*/ 0 h 1909713"/>
              <a:gd name="connsiteX1" fmla="*/ 213360 w 258810"/>
              <a:gd name="connsiteY1" fmla="*/ 320040 h 1909713"/>
              <a:gd name="connsiteX2" fmla="*/ 68580 w 258810"/>
              <a:gd name="connsiteY2" fmla="*/ 708660 h 1909713"/>
              <a:gd name="connsiteX3" fmla="*/ 213360 w 258810"/>
              <a:gd name="connsiteY3" fmla="*/ 1051560 h 1909713"/>
              <a:gd name="connsiteX4" fmla="*/ 22860 w 258810"/>
              <a:gd name="connsiteY4" fmla="*/ 1493520 h 1909713"/>
              <a:gd name="connsiteX5" fmla="*/ 243840 w 258810"/>
              <a:gd name="connsiteY5" fmla="*/ 1859280 h 1909713"/>
              <a:gd name="connsiteX6" fmla="*/ 220980 w 258810"/>
              <a:gd name="connsiteY6" fmla="*/ 1897380 h 19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10" h="1909713">
                <a:moveTo>
                  <a:pt x="0" y="0"/>
                </a:moveTo>
                <a:cubicBezTo>
                  <a:pt x="100965" y="100965"/>
                  <a:pt x="201930" y="201930"/>
                  <a:pt x="213360" y="320040"/>
                </a:cubicBezTo>
                <a:cubicBezTo>
                  <a:pt x="224790" y="438150"/>
                  <a:pt x="68580" y="586740"/>
                  <a:pt x="68580" y="708660"/>
                </a:cubicBezTo>
                <a:cubicBezTo>
                  <a:pt x="68580" y="830580"/>
                  <a:pt x="220980" y="920750"/>
                  <a:pt x="213360" y="1051560"/>
                </a:cubicBezTo>
                <a:cubicBezTo>
                  <a:pt x="205740" y="1182370"/>
                  <a:pt x="17780" y="1358900"/>
                  <a:pt x="22860" y="1493520"/>
                </a:cubicBezTo>
                <a:cubicBezTo>
                  <a:pt x="27940" y="1628140"/>
                  <a:pt x="210820" y="1791970"/>
                  <a:pt x="243840" y="1859280"/>
                </a:cubicBezTo>
                <a:cubicBezTo>
                  <a:pt x="276860" y="1926590"/>
                  <a:pt x="248920" y="1911985"/>
                  <a:pt x="220980" y="1897380"/>
                </a:cubicBezTo>
              </a:path>
            </a:pathLst>
          </a:cu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7500454" y="4757683"/>
            <a:ext cx="1188000" cy="1316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Isosceles Triangle 75"/>
          <p:cNvSpPr/>
          <p:nvPr/>
        </p:nvSpPr>
        <p:spPr>
          <a:xfrm rot="5400000">
            <a:off x="4512755" y="2219297"/>
            <a:ext cx="432000" cy="432000"/>
          </a:xfrm>
          <a:prstGeom prst="triangle">
            <a:avLst/>
          </a:prstGeom>
          <a:solidFill>
            <a:srgbClr val="89E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Isosceles Triangle 76"/>
          <p:cNvSpPr/>
          <p:nvPr/>
        </p:nvSpPr>
        <p:spPr>
          <a:xfrm rot="5400000">
            <a:off x="5634074" y="2133293"/>
            <a:ext cx="612000" cy="612000"/>
          </a:xfrm>
          <a:prstGeom prst="triangle">
            <a:avLst/>
          </a:prstGeom>
          <a:solidFill>
            <a:srgbClr val="89E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endCxn id="77" idx="0"/>
          </p:cNvCxnSpPr>
          <p:nvPr/>
        </p:nvCxnSpPr>
        <p:spPr>
          <a:xfrm flipH="1" flipV="1">
            <a:off x="6246074" y="2439293"/>
            <a:ext cx="2448000" cy="2837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7" idx="3"/>
            <a:endCxn id="76" idx="0"/>
          </p:cNvCxnSpPr>
          <p:nvPr/>
        </p:nvCxnSpPr>
        <p:spPr>
          <a:xfrm flipH="1" flipV="1">
            <a:off x="4944757" y="2435298"/>
            <a:ext cx="689319" cy="399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6" idx="3"/>
            <a:endCxn id="86" idx="0"/>
          </p:cNvCxnSpPr>
          <p:nvPr/>
        </p:nvCxnSpPr>
        <p:spPr>
          <a:xfrm flipH="1" flipV="1">
            <a:off x="2423570" y="2422131"/>
            <a:ext cx="2089187" cy="1316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86" idx="0"/>
          </p:cNvCxnSpPr>
          <p:nvPr/>
        </p:nvCxnSpPr>
        <p:spPr>
          <a:xfrm flipH="1" flipV="1">
            <a:off x="320911" y="2419959"/>
            <a:ext cx="2102659" cy="2173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62158" y="1738816"/>
            <a:ext cx="924484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Vanderkloof 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45296" y="1738816"/>
            <a:ext cx="530594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Gariep 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26593" y="1738816"/>
            <a:ext cx="1135375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Noordoewer/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Vioolsdrift Dam</a:t>
            </a:r>
          </a:p>
        </p:txBody>
      </p:sp>
      <p:sp>
        <p:nvSpPr>
          <p:cNvPr id="86" name="Isosceles Triangle 85"/>
          <p:cNvSpPr/>
          <p:nvPr/>
        </p:nvSpPr>
        <p:spPr>
          <a:xfrm rot="5400000">
            <a:off x="1862109" y="2143797"/>
            <a:ext cx="566250" cy="556668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4665" y="2107976"/>
            <a:ext cx="562655" cy="1569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</a:t>
            </a:r>
          </a:p>
        </p:txBody>
      </p:sp>
      <p:sp>
        <p:nvSpPr>
          <p:cNvPr id="92" name="Oval 91"/>
          <p:cNvSpPr/>
          <p:nvPr/>
        </p:nvSpPr>
        <p:spPr>
          <a:xfrm>
            <a:off x="1628978" y="2307961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678758" y="2307961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046298" y="2307961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23138" y="2307961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126058" y="2307961"/>
            <a:ext cx="216000" cy="228341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08304" y="1949218"/>
            <a:ext cx="118106" cy="951771"/>
          </a:xfrm>
          <a:custGeom>
            <a:avLst/>
            <a:gdLst>
              <a:gd name="connsiteX0" fmla="*/ 0 w 258810"/>
              <a:gd name="connsiteY0" fmla="*/ 0 h 1909713"/>
              <a:gd name="connsiteX1" fmla="*/ 213360 w 258810"/>
              <a:gd name="connsiteY1" fmla="*/ 320040 h 1909713"/>
              <a:gd name="connsiteX2" fmla="*/ 68580 w 258810"/>
              <a:gd name="connsiteY2" fmla="*/ 708660 h 1909713"/>
              <a:gd name="connsiteX3" fmla="*/ 213360 w 258810"/>
              <a:gd name="connsiteY3" fmla="*/ 1051560 h 1909713"/>
              <a:gd name="connsiteX4" fmla="*/ 22860 w 258810"/>
              <a:gd name="connsiteY4" fmla="*/ 1493520 h 1909713"/>
              <a:gd name="connsiteX5" fmla="*/ 243840 w 258810"/>
              <a:gd name="connsiteY5" fmla="*/ 1859280 h 1909713"/>
              <a:gd name="connsiteX6" fmla="*/ 220980 w 258810"/>
              <a:gd name="connsiteY6" fmla="*/ 1897380 h 19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10" h="1909713">
                <a:moveTo>
                  <a:pt x="0" y="0"/>
                </a:moveTo>
                <a:cubicBezTo>
                  <a:pt x="100965" y="100965"/>
                  <a:pt x="201930" y="201930"/>
                  <a:pt x="213360" y="320040"/>
                </a:cubicBezTo>
                <a:cubicBezTo>
                  <a:pt x="224790" y="438150"/>
                  <a:pt x="68580" y="586740"/>
                  <a:pt x="68580" y="708660"/>
                </a:cubicBezTo>
                <a:cubicBezTo>
                  <a:pt x="68580" y="830580"/>
                  <a:pt x="220980" y="920750"/>
                  <a:pt x="213360" y="1051560"/>
                </a:cubicBezTo>
                <a:cubicBezTo>
                  <a:pt x="205740" y="1182370"/>
                  <a:pt x="17780" y="1358900"/>
                  <a:pt x="22860" y="1493520"/>
                </a:cubicBezTo>
                <a:cubicBezTo>
                  <a:pt x="27940" y="1628140"/>
                  <a:pt x="210820" y="1791970"/>
                  <a:pt x="243840" y="1859280"/>
                </a:cubicBezTo>
                <a:cubicBezTo>
                  <a:pt x="276860" y="1926590"/>
                  <a:pt x="248920" y="1911985"/>
                  <a:pt x="220980" y="1897380"/>
                </a:cubicBezTo>
              </a:path>
            </a:pathLst>
          </a:cu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0626" y="5530828"/>
            <a:ext cx="180000" cy="83100"/>
          </a:xfrm>
        </p:spPr>
        <p:txBody>
          <a:bodyPr/>
          <a:lstStyle/>
          <a:p>
            <a:fld id="{72D86344-E1DB-44B0-866F-C1F11015BE3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0" name="Isosceles Triangle 99"/>
          <p:cNvSpPr/>
          <p:nvPr/>
        </p:nvSpPr>
        <p:spPr>
          <a:xfrm rot="5400000">
            <a:off x="1852038" y="4559504"/>
            <a:ext cx="376099" cy="353805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50482" y="5159156"/>
            <a:ext cx="1661865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 / 2 117 million m</a:t>
            </a:r>
            <a:r>
              <a:rPr lang="en-ZA" sz="1200" i="0" baseline="30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36143" y="5159156"/>
            <a:ext cx="1542089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 / 645 million m</a:t>
            </a:r>
            <a:r>
              <a:rPr lang="en-ZA" sz="1200" i="0" baseline="30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134351" y="2845759"/>
            <a:ext cx="1745670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73.5 m / 2 800 million m</a:t>
            </a:r>
            <a:r>
              <a:rPr lang="en-ZA" sz="1200" i="0" baseline="30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</p:txBody>
      </p:sp>
      <p:cxnSp>
        <p:nvCxnSpPr>
          <p:cNvPr id="110" name="Straight Connector 109"/>
          <p:cNvCxnSpPr/>
          <p:nvPr/>
        </p:nvCxnSpPr>
        <p:spPr>
          <a:xfrm rot="5400000" flipH="1">
            <a:off x="4577824" y="-1324011"/>
            <a:ext cx="0" cy="9108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03820" y="1399798"/>
            <a:ext cx="1191032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2400" b="1" i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GB" dirty="0"/>
              <a:t>Option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03820" y="3482052"/>
            <a:ext cx="1191032" cy="3139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GB" sz="2400" b="1" i="1" dirty="0" smtClean="0">
                <a:solidFill>
                  <a:srgbClr val="FF0000"/>
                </a:solidFill>
                <a:latin typeface="+mj-lt"/>
              </a:rPr>
              <a:t>Option 2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439220" y="1228770"/>
            <a:ext cx="0" cy="1213360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971047" y="1462514"/>
            <a:ext cx="743793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River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439220" y="3522127"/>
            <a:ext cx="0" cy="1213360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971047" y="3755871"/>
            <a:ext cx="743793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River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952155" y="1300335"/>
            <a:ext cx="279964" cy="112179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7053376">
            <a:off x="3730985" y="1660584"/>
            <a:ext cx="733727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Vaal River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3957865" y="3629790"/>
            <a:ext cx="279964" cy="1121796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17053376">
            <a:off x="3706656" y="3817108"/>
            <a:ext cx="733727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Vaal River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Isosceles Triangle 83"/>
          <p:cNvSpPr/>
          <p:nvPr/>
        </p:nvSpPr>
        <p:spPr>
          <a:xfrm rot="5400000">
            <a:off x="8572250" y="2180055"/>
            <a:ext cx="519598" cy="502526"/>
          </a:xfrm>
          <a:prstGeom prst="triangle">
            <a:avLst/>
          </a:prstGeom>
          <a:solidFill>
            <a:srgbClr val="89E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 rot="5400000">
            <a:off x="8025302" y="2294247"/>
            <a:ext cx="456763" cy="306000"/>
          </a:xfrm>
          <a:prstGeom prst="triangle">
            <a:avLst/>
          </a:prstGeom>
          <a:solidFill>
            <a:srgbClr val="E7F9FF"/>
          </a:solidFill>
          <a:ln w="28575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13642" y="1820018"/>
            <a:ext cx="890318" cy="1569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LHWP-1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8478" y="2714126"/>
            <a:ext cx="1051631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Polihali</a:t>
            </a:r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90"/>
          <p:cNvSpPr/>
          <p:nvPr/>
        </p:nvSpPr>
        <p:spPr>
          <a:xfrm rot="5400000">
            <a:off x="8640568" y="4500256"/>
            <a:ext cx="519598" cy="502526"/>
          </a:xfrm>
          <a:prstGeom prst="triangle">
            <a:avLst/>
          </a:prstGeom>
          <a:solidFill>
            <a:srgbClr val="89E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Isosceles Triangle 97"/>
          <p:cNvSpPr/>
          <p:nvPr/>
        </p:nvSpPr>
        <p:spPr>
          <a:xfrm rot="5400000">
            <a:off x="8093619" y="4614448"/>
            <a:ext cx="456763" cy="306000"/>
          </a:xfrm>
          <a:prstGeom prst="triangle">
            <a:avLst/>
          </a:prstGeom>
          <a:solidFill>
            <a:srgbClr val="E7F9FF"/>
          </a:solidFill>
          <a:ln w="28575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381960" y="4140219"/>
            <a:ext cx="890318" cy="1569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LHWP-1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36796" y="5034327"/>
            <a:ext cx="1051631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800" b="1" i="1">
                <a:solidFill>
                  <a:schemeClr val="accent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sz="1200" i="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Polihali</a:t>
            </a:r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ZA" sz="1200" i="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GB" sz="1200" i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413" y="844816"/>
            <a:ext cx="9437286" cy="536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6344-E1DB-44B0-866F-C1F11015BE3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0" y="219436"/>
            <a:ext cx="9144000" cy="6493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i="0" dirty="0" smtClean="0">
                <a:solidFill>
                  <a:schemeClr val="accent6"/>
                </a:solidFill>
              </a:rPr>
              <a:t>  AREA TO BE INUNDATED BY OPTION 1</a:t>
            </a:r>
            <a:endParaRPr lang="en-US" i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8565" y="2792768"/>
            <a:ext cx="308705" cy="1580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7145" y="2390113"/>
            <a:ext cx="781229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9132" y="2211284"/>
            <a:ext cx="669020" cy="38663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algn="ctr"/>
            <a:r>
              <a:rPr lang="en-ZA" dirty="0" smtClean="0"/>
              <a:t>Option 1</a:t>
            </a:r>
          </a:p>
          <a:p>
            <a:pPr algn="ctr"/>
            <a:r>
              <a:rPr lang="en-ZA" dirty="0" smtClean="0"/>
              <a:t>95 </a:t>
            </a:r>
            <a:r>
              <a:rPr lang="en-ZA" dirty="0"/>
              <a:t>km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008783" y="3840146"/>
            <a:ext cx="702115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smtClean="0">
                <a:effectLst>
                  <a:glow rad="139700">
                    <a:schemeClr val="bg1"/>
                  </a:glow>
                </a:effectLst>
                <a:latin typeface="+mj-lt"/>
              </a:rPr>
              <a:t>Witbank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7314" y="3737733"/>
            <a:ext cx="93583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6071" y="4260316"/>
            <a:ext cx="929742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Goodhouse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742" y="4170983"/>
            <a:ext cx="93583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447" y="1942590"/>
            <a:ext cx="1021113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Noordoewer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6271" y="2238560"/>
            <a:ext cx="87782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2729" y="3153441"/>
            <a:ext cx="868828" cy="1831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Vioolsdrift</a:t>
            </a:r>
            <a:endParaRPr lang="en-GB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0162" y="2968048"/>
            <a:ext cx="87782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530213" y="1670248"/>
            <a:ext cx="737381" cy="1569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200" b="1" i="1" dirty="0" err="1" smtClean="0">
                <a:effectLst>
                  <a:glow rad="139700">
                    <a:schemeClr val="accent6">
                      <a:lumMod val="40000"/>
                      <a:lumOff val="60000"/>
                    </a:schemeClr>
                  </a:glow>
                </a:effectLst>
                <a:latin typeface="+mj-lt"/>
              </a:rPr>
              <a:t>Haib</a:t>
            </a:r>
            <a:r>
              <a:rPr lang="en-ZA" sz="1200" b="1" i="1" dirty="0" smtClean="0">
                <a:effectLst>
                  <a:glow rad="139700">
                    <a:schemeClr val="accent6">
                      <a:lumMod val="40000"/>
                      <a:lumOff val="60000"/>
                    </a:schemeClr>
                  </a:glow>
                </a:effectLst>
                <a:latin typeface="+mj-lt"/>
              </a:rPr>
              <a:t> River</a:t>
            </a:r>
            <a:endParaRPr lang="en-GB" sz="1200" b="1" i="1" dirty="0" smtClean="0">
              <a:effectLst>
                <a:glow rad="139700">
                  <a:schemeClr val="accent6">
                    <a:lumMod val="40000"/>
                    <a:lumOff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92435" y="1655817"/>
            <a:ext cx="652463" cy="1157287"/>
          </a:xfrm>
          <a:custGeom>
            <a:avLst/>
            <a:gdLst>
              <a:gd name="connsiteX0" fmla="*/ 0 w 652463"/>
              <a:gd name="connsiteY0" fmla="*/ 4762 h 1157287"/>
              <a:gd name="connsiteX1" fmla="*/ 90488 w 652463"/>
              <a:gd name="connsiteY1" fmla="*/ 14287 h 1157287"/>
              <a:gd name="connsiteX2" fmla="*/ 123825 w 652463"/>
              <a:gd name="connsiteY2" fmla="*/ 0 h 1157287"/>
              <a:gd name="connsiteX3" fmla="*/ 152400 w 652463"/>
              <a:gd name="connsiteY3" fmla="*/ 23812 h 1157287"/>
              <a:gd name="connsiteX4" fmla="*/ 166688 w 652463"/>
              <a:gd name="connsiteY4" fmla="*/ 95250 h 1157287"/>
              <a:gd name="connsiteX5" fmla="*/ 204788 w 652463"/>
              <a:gd name="connsiteY5" fmla="*/ 142875 h 1157287"/>
              <a:gd name="connsiteX6" fmla="*/ 261938 w 652463"/>
              <a:gd name="connsiteY6" fmla="*/ 152400 h 1157287"/>
              <a:gd name="connsiteX7" fmla="*/ 276225 w 652463"/>
              <a:gd name="connsiteY7" fmla="*/ 161925 h 1157287"/>
              <a:gd name="connsiteX8" fmla="*/ 300038 w 652463"/>
              <a:gd name="connsiteY8" fmla="*/ 95250 h 1157287"/>
              <a:gd name="connsiteX9" fmla="*/ 300038 w 652463"/>
              <a:gd name="connsiteY9" fmla="*/ 95250 h 1157287"/>
              <a:gd name="connsiteX10" fmla="*/ 338138 w 652463"/>
              <a:gd name="connsiteY10" fmla="*/ 185737 h 1157287"/>
              <a:gd name="connsiteX11" fmla="*/ 395288 w 652463"/>
              <a:gd name="connsiteY11" fmla="*/ 228600 h 1157287"/>
              <a:gd name="connsiteX12" fmla="*/ 404813 w 652463"/>
              <a:gd name="connsiteY12" fmla="*/ 300037 h 1157287"/>
              <a:gd name="connsiteX13" fmla="*/ 404813 w 652463"/>
              <a:gd name="connsiteY13" fmla="*/ 361950 h 1157287"/>
              <a:gd name="connsiteX14" fmla="*/ 433388 w 652463"/>
              <a:gd name="connsiteY14" fmla="*/ 409575 h 1157287"/>
              <a:gd name="connsiteX15" fmla="*/ 500063 w 652463"/>
              <a:gd name="connsiteY15" fmla="*/ 433387 h 1157287"/>
              <a:gd name="connsiteX16" fmla="*/ 519113 w 652463"/>
              <a:gd name="connsiteY16" fmla="*/ 357187 h 1157287"/>
              <a:gd name="connsiteX17" fmla="*/ 652463 w 652463"/>
              <a:gd name="connsiteY17" fmla="*/ 452437 h 1157287"/>
              <a:gd name="connsiteX18" fmla="*/ 538163 w 652463"/>
              <a:gd name="connsiteY18" fmla="*/ 519112 h 1157287"/>
              <a:gd name="connsiteX19" fmla="*/ 538163 w 652463"/>
              <a:gd name="connsiteY19" fmla="*/ 542925 h 1157287"/>
              <a:gd name="connsiteX20" fmla="*/ 600075 w 652463"/>
              <a:gd name="connsiteY20" fmla="*/ 585787 h 1157287"/>
              <a:gd name="connsiteX21" fmla="*/ 623888 w 652463"/>
              <a:gd name="connsiteY21" fmla="*/ 633412 h 1157287"/>
              <a:gd name="connsiteX22" fmla="*/ 614363 w 652463"/>
              <a:gd name="connsiteY22" fmla="*/ 690562 h 1157287"/>
              <a:gd name="connsiteX23" fmla="*/ 614363 w 652463"/>
              <a:gd name="connsiteY23" fmla="*/ 809625 h 1157287"/>
              <a:gd name="connsiteX24" fmla="*/ 552450 w 652463"/>
              <a:gd name="connsiteY24" fmla="*/ 842962 h 1157287"/>
              <a:gd name="connsiteX25" fmla="*/ 557213 w 652463"/>
              <a:gd name="connsiteY25" fmla="*/ 890587 h 1157287"/>
              <a:gd name="connsiteX26" fmla="*/ 538163 w 652463"/>
              <a:gd name="connsiteY26" fmla="*/ 919162 h 1157287"/>
              <a:gd name="connsiteX27" fmla="*/ 552450 w 652463"/>
              <a:gd name="connsiteY27" fmla="*/ 995362 h 1157287"/>
              <a:gd name="connsiteX28" fmla="*/ 447675 w 652463"/>
              <a:gd name="connsiteY28" fmla="*/ 1076325 h 1157287"/>
              <a:gd name="connsiteX29" fmla="*/ 438150 w 652463"/>
              <a:gd name="connsiteY29" fmla="*/ 1157287 h 1157287"/>
              <a:gd name="connsiteX30" fmla="*/ 438150 w 652463"/>
              <a:gd name="connsiteY30" fmla="*/ 1157287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2463" h="1157287">
                <a:moveTo>
                  <a:pt x="0" y="4762"/>
                </a:moveTo>
                <a:lnTo>
                  <a:pt x="90488" y="14287"/>
                </a:lnTo>
                <a:lnTo>
                  <a:pt x="123825" y="0"/>
                </a:lnTo>
                <a:lnTo>
                  <a:pt x="152400" y="23812"/>
                </a:lnTo>
                <a:lnTo>
                  <a:pt x="166688" y="95250"/>
                </a:lnTo>
                <a:lnTo>
                  <a:pt x="204788" y="142875"/>
                </a:lnTo>
                <a:lnTo>
                  <a:pt x="261938" y="152400"/>
                </a:lnTo>
                <a:lnTo>
                  <a:pt x="276225" y="161925"/>
                </a:lnTo>
                <a:lnTo>
                  <a:pt x="300038" y="95250"/>
                </a:lnTo>
                <a:lnTo>
                  <a:pt x="300038" y="95250"/>
                </a:lnTo>
                <a:lnTo>
                  <a:pt x="338138" y="185737"/>
                </a:lnTo>
                <a:lnTo>
                  <a:pt x="395288" y="228600"/>
                </a:lnTo>
                <a:lnTo>
                  <a:pt x="404813" y="300037"/>
                </a:lnTo>
                <a:lnTo>
                  <a:pt x="404813" y="361950"/>
                </a:lnTo>
                <a:lnTo>
                  <a:pt x="433388" y="409575"/>
                </a:lnTo>
                <a:lnTo>
                  <a:pt x="500063" y="433387"/>
                </a:lnTo>
                <a:lnTo>
                  <a:pt x="519113" y="357187"/>
                </a:lnTo>
                <a:lnTo>
                  <a:pt x="652463" y="452437"/>
                </a:lnTo>
                <a:lnTo>
                  <a:pt x="538163" y="519112"/>
                </a:lnTo>
                <a:lnTo>
                  <a:pt x="538163" y="542925"/>
                </a:lnTo>
                <a:lnTo>
                  <a:pt x="600075" y="585787"/>
                </a:lnTo>
                <a:lnTo>
                  <a:pt x="623888" y="633412"/>
                </a:lnTo>
                <a:lnTo>
                  <a:pt x="614363" y="690562"/>
                </a:lnTo>
                <a:lnTo>
                  <a:pt x="614363" y="809625"/>
                </a:lnTo>
                <a:lnTo>
                  <a:pt x="552450" y="842962"/>
                </a:lnTo>
                <a:lnTo>
                  <a:pt x="557213" y="890587"/>
                </a:lnTo>
                <a:lnTo>
                  <a:pt x="538163" y="919162"/>
                </a:lnTo>
                <a:lnTo>
                  <a:pt x="552450" y="995362"/>
                </a:lnTo>
                <a:lnTo>
                  <a:pt x="447675" y="1076325"/>
                </a:lnTo>
                <a:lnTo>
                  <a:pt x="438150" y="1157287"/>
                </a:lnTo>
                <a:lnTo>
                  <a:pt x="438150" y="1157287"/>
                </a:ln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361045" y="4082919"/>
            <a:ext cx="977832" cy="3662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Henkries</a:t>
            </a:r>
            <a:endParaRPr lang="en-ZA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  <a:p>
            <a:pPr>
              <a:lnSpc>
                <a:spcPct val="85000"/>
              </a:lnSpc>
            </a:pPr>
            <a:r>
              <a:rPr lang="en-ZA" sz="1400" b="1" i="1" dirty="0" err="1" smtClean="0">
                <a:effectLst>
                  <a:glow rad="139700">
                    <a:schemeClr val="bg1"/>
                  </a:glow>
                </a:effectLst>
                <a:latin typeface="+mj-lt"/>
              </a:rPr>
              <a:t>absrtaction</a:t>
            </a:r>
            <a:endParaRPr lang="en-ZA" sz="1400" b="1" i="1" dirty="0" smtClean="0"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5551" y="4077198"/>
            <a:ext cx="93583" cy="102413"/>
          </a:xfrm>
          <a:prstGeom prst="ellipse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3988" y="5490791"/>
            <a:ext cx="3120012" cy="281991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FF0000"/>
            </a:solidFill>
          </a:ln>
        </p:spPr>
        <p:txBody>
          <a:bodyPr wrap="none" lIns="36000" tIns="36000" rIns="36000" bIns="3600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200" b="1" i="1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ZA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to be inundated = 122 km</a:t>
            </a:r>
            <a:r>
              <a:rPr lang="en-ZA" sz="1600" i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6843" y="3114580"/>
            <a:ext cx="854401" cy="3662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defRPr sz="1400" b="1" i="1">
                <a:effectLst>
                  <a:glow rad="139700">
                    <a:schemeClr val="bg1"/>
                  </a:glow>
                </a:effectLst>
                <a:latin typeface="+mj-lt"/>
              </a:defRPr>
            </a:lvl1pPr>
          </a:lstStyle>
          <a:p>
            <a:pPr algn="ctr"/>
            <a:r>
              <a:rPr lang="en-ZA" dirty="0">
                <a:solidFill>
                  <a:srgbClr val="0070C0"/>
                </a:solidFill>
              </a:rPr>
              <a:t>FSL/area </a:t>
            </a:r>
            <a:endParaRPr lang="en-ZA" dirty="0" smtClean="0">
              <a:solidFill>
                <a:srgbClr val="0070C0"/>
              </a:solidFill>
            </a:endParaRPr>
          </a:p>
          <a:p>
            <a:pPr algn="ctr"/>
            <a:r>
              <a:rPr lang="en-ZA" dirty="0" smtClean="0">
                <a:solidFill>
                  <a:srgbClr val="0070C0"/>
                </a:solidFill>
              </a:rPr>
              <a:t>inundated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61049" y="3297707"/>
            <a:ext cx="367843" cy="227247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1"/>
          <p:cNvSpPr txBox="1">
            <a:spLocks/>
          </p:cNvSpPr>
          <p:nvPr/>
        </p:nvSpPr>
        <p:spPr>
          <a:xfrm>
            <a:off x="9053026" y="6027585"/>
            <a:ext cx="180000" cy="8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ctr" defTabSz="713232" rtl="0" eaLnBrk="1" latinLnBrk="0" hangingPunct="1">
              <a:lnSpc>
                <a:spcPct val="90000"/>
              </a:lnSpc>
              <a:spcBef>
                <a:spcPts val="0"/>
              </a:spcBef>
              <a:defRPr sz="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D86344-E1DB-44B0-866F-C1F11015BE30}" type="slidenum">
              <a:rPr lang="en-GB" sz="900" smtClean="0"/>
              <a:pPr/>
              <a:t>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804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9b71e307a9785661fd17851c262944bc143b3"/>
</p:tagLst>
</file>

<file path=ppt/theme/theme1.xml><?xml version="1.0" encoding="utf-8"?>
<a:theme xmlns:a="http://schemas.openxmlformats.org/drawingml/2006/main" name="021013_AECOM_PPTTemplate_FS ">
  <a:themeElements>
    <a:clrScheme name="Vioolsdrift">
      <a:dk1>
        <a:srgbClr val="000000"/>
      </a:dk1>
      <a:lt1>
        <a:sysClr val="window" lastClr="FFFFFF"/>
      </a:lt1>
      <a:dk2>
        <a:srgbClr val="A5A5A5"/>
      </a:dk2>
      <a:lt2>
        <a:srgbClr val="669900"/>
      </a:lt2>
      <a:accent1>
        <a:srgbClr val="181296"/>
      </a:accent1>
      <a:accent2>
        <a:srgbClr val="85E61F"/>
      </a:accent2>
      <a:accent3>
        <a:srgbClr val="FF9F1A"/>
      </a:accent3>
      <a:accent4>
        <a:srgbClr val="9C0880"/>
      </a:accent4>
      <a:accent5>
        <a:srgbClr val="666633"/>
      </a:accent5>
      <a:accent6>
        <a:srgbClr val="2DB8B5"/>
      </a:accent6>
      <a:hlink>
        <a:srgbClr val="0076CC"/>
      </a:hlink>
      <a:folHlink>
        <a:srgbClr val="800080"/>
      </a:folHlink>
    </a:clrScheme>
    <a:fontScheme name="AECOM Fonts">
      <a:majorFont>
        <a:latin typeface="Akkurat Pro"/>
        <a:ea typeface=""/>
        <a:cs typeface=""/>
      </a:majorFont>
      <a:minorFont>
        <a:latin typeface="Akkurat Ligh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85000"/>
          </a:lnSpc>
          <a:defRPr sz="1200" b="1" i="1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70913_AECOM_PPTTemplate_v2" id="{83C87F84-8DB6-46E1-B625-D5B200707C32}" vid="{318BB480-F02A-45D7-B3BB-A7D07934DDA7}"/>
    </a:ext>
  </a:extLst>
</a:theme>
</file>

<file path=ppt/theme/theme2.xml><?xml version="1.0" encoding="utf-8"?>
<a:theme xmlns:a="http://schemas.openxmlformats.org/drawingml/2006/main" name="1_021013_AECOM_PPTTemplate_FS ">
  <a:themeElements>
    <a:clrScheme name="AECO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000000"/>
      </a:hlink>
      <a:folHlink>
        <a:srgbClr val="000000"/>
      </a:folHlink>
    </a:clrScheme>
    <a:fontScheme name="AECOM Fonts">
      <a:majorFont>
        <a:latin typeface="Akkurat Pro"/>
        <a:ea typeface=""/>
        <a:cs typeface=""/>
      </a:majorFont>
      <a:minorFont>
        <a:latin typeface="Akkurat Ligh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85000"/>
          </a:lnSpc>
          <a:defRPr sz="1200" b="1" i="1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70913_AECOM_PPTTemplate_v2" id="{83C87F84-8DB6-46E1-B625-D5B200707C32}" vid="{318BB480-F02A-45D7-B3BB-A7D07934DDA7}"/>
    </a:ext>
  </a:extLst>
</a:theme>
</file>

<file path=ppt/theme/theme3.xml><?xml version="1.0" encoding="utf-8"?>
<a:theme xmlns:a="http://schemas.openxmlformats.org/drawingml/2006/main" name="2_021013_AECOM_PPTTemplate_FS ">
  <a:themeElements>
    <a:clrScheme name="AECO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000000"/>
      </a:hlink>
      <a:folHlink>
        <a:srgbClr val="000000"/>
      </a:folHlink>
    </a:clrScheme>
    <a:fontScheme name="AECOM Fonts">
      <a:majorFont>
        <a:latin typeface="Akkurat Pro"/>
        <a:ea typeface=""/>
        <a:cs typeface=""/>
      </a:majorFont>
      <a:minorFont>
        <a:latin typeface="Akkurat Ligh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85000"/>
          </a:lnSpc>
          <a:defRPr sz="1200" b="1" i="1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70913_AECOM_PPTTemplate_v2" id="{83C87F84-8DB6-46E1-B625-D5B200707C32}" vid="{318BB480-F02A-45D7-B3BB-A7D07934DDA7}"/>
    </a:ext>
  </a:extLst>
</a:theme>
</file>

<file path=ppt/theme/theme4.xml><?xml version="1.0" encoding="utf-8"?>
<a:theme xmlns:a="http://schemas.openxmlformats.org/drawingml/2006/main" name="3_021013_AECOM_PPTTemplate_FS ">
  <a:themeElements>
    <a:clrScheme name="AECO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3C1DF"/>
      </a:accent1>
      <a:accent2>
        <a:srgbClr val="7DDC1E"/>
      </a:accent2>
      <a:accent3>
        <a:srgbClr val="FC9F1A"/>
      </a:accent3>
      <a:accent4>
        <a:srgbClr val="9C0880"/>
      </a:accent4>
      <a:accent5>
        <a:srgbClr val="988F86"/>
      </a:accent5>
      <a:accent6>
        <a:srgbClr val="000000"/>
      </a:accent6>
      <a:hlink>
        <a:srgbClr val="000000"/>
      </a:hlink>
      <a:folHlink>
        <a:srgbClr val="000000"/>
      </a:folHlink>
    </a:clrScheme>
    <a:fontScheme name="AECOM Fonts">
      <a:majorFont>
        <a:latin typeface="Akkurat Pro"/>
        <a:ea typeface=""/>
        <a:cs typeface=""/>
      </a:majorFont>
      <a:minorFont>
        <a:latin typeface="Akkurat Ligh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85000"/>
          </a:lnSpc>
          <a:defRPr sz="1200" b="1" i="1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70913_AECOM_PPTTemplate_v2" id="{83C87F84-8DB6-46E1-B625-D5B200707C32}" vid="{318BB480-F02A-45D7-B3BB-A7D07934DDA7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021013_AECOM_PPTTemplate_FS </Template>
  <TotalTime>16846</TotalTime>
  <Words>723</Words>
  <Application>Microsoft Office PowerPoint</Application>
  <PresentationFormat>On-screen Show (16:10)</PresentationFormat>
  <Paragraphs>270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Gill Sans</vt:lpstr>
      <vt:lpstr>Gill Sans Light</vt:lpstr>
      <vt:lpstr>Gill Snas</vt:lpstr>
      <vt:lpstr>Arial Black</vt:lpstr>
      <vt:lpstr>Akkurat Pro</vt:lpstr>
      <vt:lpstr>Akkurat Light Pro</vt:lpstr>
      <vt:lpstr>ＭＳ Ｐゴシック</vt:lpstr>
      <vt:lpstr>Gill Sans MT</vt:lpstr>
      <vt:lpstr>Calibri</vt:lpstr>
      <vt:lpstr>021013_AECOM_PPTTemplate_FS </vt:lpstr>
      <vt:lpstr>1_021013_AECOM_PPTTemplate_FS </vt:lpstr>
      <vt:lpstr>2_021013_AECOM_PPTTemplate_FS </vt:lpstr>
      <vt:lpstr>3_021013_AECOM_PPTTemplate_FS </vt:lpstr>
      <vt:lpstr>3_Office Theme</vt:lpstr>
      <vt:lpstr>4_Office Theme</vt:lpstr>
      <vt:lpstr>PowerPoint Presentation</vt:lpstr>
      <vt:lpstr>NOORDOEWER/VIOOLSDRIFT DAM FEASIBILITY STUDY </vt:lpstr>
      <vt:lpstr>PowerPoint Presentation</vt:lpstr>
      <vt:lpstr>PowerPoint Presentation</vt:lpstr>
      <vt:lpstr>PURPOSE OF THE STUDY</vt:lpstr>
      <vt:lpstr>PowerPoint Presentation</vt:lpstr>
      <vt:lpstr>GENERAL PROJECT LAYOUT</vt:lpstr>
      <vt:lpstr>OPTIMUM NOORDOEWER/VIOOLSDRIFT DAM SIZE </vt:lpstr>
      <vt:lpstr>PowerPoint Presentation</vt:lpstr>
      <vt:lpstr>PowerPoint Presentation</vt:lpstr>
      <vt:lpstr>OPTIMUM NOORDOEWER/VIOOLSDRIFT DAM SIZE </vt:lpstr>
      <vt:lpstr>OPTIMUM NOORDOEWER/VIOOLSDRIFT DAM SIZE </vt:lpstr>
      <vt:lpstr>CONCLUSIONS</vt:lpstr>
      <vt:lpstr>.</vt:lpstr>
    </vt:vector>
  </TitlesOfParts>
  <Company>AECOM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sweetf</dc:creator>
  <cp:lastModifiedBy>Rademeyer Seef</cp:lastModifiedBy>
  <cp:revision>830</cp:revision>
  <cp:lastPrinted>2016-11-04T09:33:39Z</cp:lastPrinted>
  <dcterms:created xsi:type="dcterms:W3CDTF">2013-10-02T13:30:16Z</dcterms:created>
  <dcterms:modified xsi:type="dcterms:W3CDTF">2018-02-26T06:31:38Z</dcterms:modified>
</cp:coreProperties>
</file>